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56" r:id="rId5"/>
    <p:sldId id="1288" r:id="rId6"/>
    <p:sldId id="1085" r:id="rId7"/>
    <p:sldId id="1289" r:id="rId8"/>
    <p:sldId id="1026" r:id="rId9"/>
    <p:sldId id="1290" r:id="rId10"/>
    <p:sldId id="1282" r:id="rId11"/>
    <p:sldId id="1281" r:id="rId12"/>
    <p:sldId id="1279" r:id="rId13"/>
    <p:sldId id="1245" r:id="rId14"/>
    <p:sldId id="1283" r:id="rId15"/>
    <p:sldId id="1280" r:id="rId16"/>
    <p:sldId id="1292" r:id="rId17"/>
    <p:sldId id="1278" r:id="rId18"/>
    <p:sldId id="1285" r:id="rId19"/>
    <p:sldId id="1287" r:id="rId20"/>
    <p:sldId id="280" r:id="rId21"/>
    <p:sldId id="290" r:id="rId22"/>
    <p:sldId id="1291" r:id="rId23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6D5F"/>
    <a:srgbClr val="00B0F0"/>
    <a:srgbClr val="FFFFFF"/>
    <a:srgbClr val="C5C400"/>
    <a:srgbClr val="CCCC00"/>
    <a:srgbClr val="3366FF"/>
    <a:srgbClr val="0065A4"/>
    <a:srgbClr val="663300"/>
    <a:srgbClr val="00F00B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9DCFCC-2505-422E-86B1-11F0F37D84F6}" v="726" dt="2024-02-03T19:47:12.7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ra, J.V. (Jesper)" userId="S::j.v.schra@uu.nl::770306ff-37af-4515-9a3b-f19d9ae7f734" providerId="AD" clId="Web-{8F6DFD65-53A8-4F47-B9A7-4B8F7832C99D}"/>
    <pc:docChg chg="addSld modSld">
      <pc:chgData name="Schra, J.V. (Jesper)" userId="S::j.v.schra@uu.nl::770306ff-37af-4515-9a3b-f19d9ae7f734" providerId="AD" clId="Web-{8F6DFD65-53A8-4F47-B9A7-4B8F7832C99D}" dt="2021-11-09T16:43:03.594" v="12"/>
      <pc:docMkLst>
        <pc:docMk/>
      </pc:docMkLst>
      <pc:sldChg chg="addSp delSp modSp new">
        <pc:chgData name="Schra, J.V. (Jesper)" userId="S::j.v.schra@uu.nl::770306ff-37af-4515-9a3b-f19d9ae7f734" providerId="AD" clId="Web-{8F6DFD65-53A8-4F47-B9A7-4B8F7832C99D}" dt="2021-11-09T16:42:38.563" v="11" actId="14100"/>
        <pc:sldMkLst>
          <pc:docMk/>
          <pc:sldMk cId="1836506691" sldId="1057"/>
        </pc:sldMkLst>
        <pc:spChg chg="del">
          <ac:chgData name="Schra, J.V. (Jesper)" userId="S::j.v.schra@uu.nl::770306ff-37af-4515-9a3b-f19d9ae7f734" providerId="AD" clId="Web-{8F6DFD65-53A8-4F47-B9A7-4B8F7832C99D}" dt="2021-11-09T16:20:50.642" v="1"/>
          <ac:spMkLst>
            <pc:docMk/>
            <pc:sldMk cId="1836506691" sldId="1057"/>
            <ac:spMk id="3" creationId="{5CE7F110-EBFA-4D14-85EE-28A437D0DAEA}"/>
          </ac:spMkLst>
        </pc:spChg>
        <pc:picChg chg="add mod">
          <ac:chgData name="Schra, J.V. (Jesper)" userId="S::j.v.schra@uu.nl::770306ff-37af-4515-9a3b-f19d9ae7f734" providerId="AD" clId="Web-{8F6DFD65-53A8-4F47-B9A7-4B8F7832C99D}" dt="2021-11-09T16:42:38.563" v="11" actId="14100"/>
          <ac:picMkLst>
            <pc:docMk/>
            <pc:sldMk cId="1836506691" sldId="1057"/>
            <ac:picMk id="3" creationId="{E9353B64-A0DD-4212-AF8A-3EC7D43B3E01}"/>
          </ac:picMkLst>
        </pc:picChg>
        <pc:picChg chg="add mod ord">
          <ac:chgData name="Schra, J.V. (Jesper)" userId="S::j.v.schra@uu.nl::770306ff-37af-4515-9a3b-f19d9ae7f734" providerId="AD" clId="Web-{8F6DFD65-53A8-4F47-B9A7-4B8F7832C99D}" dt="2021-11-09T16:20:59.236" v="6" actId="14100"/>
          <ac:picMkLst>
            <pc:docMk/>
            <pc:sldMk cId="1836506691" sldId="1057"/>
            <ac:picMk id="5" creationId="{8934A711-D3B6-4DAB-A667-ED0C3DD71646}"/>
          </ac:picMkLst>
        </pc:picChg>
      </pc:sldChg>
      <pc:sldChg chg="new">
        <pc:chgData name="Schra, J.V. (Jesper)" userId="S::j.v.schra@uu.nl::770306ff-37af-4515-9a3b-f19d9ae7f734" providerId="AD" clId="Web-{8F6DFD65-53A8-4F47-B9A7-4B8F7832C99D}" dt="2021-11-09T16:43:03.594" v="12"/>
        <pc:sldMkLst>
          <pc:docMk/>
          <pc:sldMk cId="3541062862" sldId="1058"/>
        </pc:sldMkLst>
      </pc:sldChg>
    </pc:docChg>
  </pc:docChgLst>
  <pc:docChgLst>
    <pc:chgData name="Kleinhans, M.G. (Maarten)" userId="S::m.g.kleinhans@uu.nl::e00adaa3-cbae-41b7-ba5b-ea8b43159042" providerId="AD" clId="Web-{960B594F-7301-C6D6-5771-16D5F3AAD206}"/>
    <pc:docChg chg="delSld modSld">
      <pc:chgData name="Kleinhans, M.G. (Maarten)" userId="S::m.g.kleinhans@uu.nl::e00adaa3-cbae-41b7-ba5b-ea8b43159042" providerId="AD" clId="Web-{960B594F-7301-C6D6-5771-16D5F3AAD206}" dt="2021-11-09T12:07:05.866" v="247" actId="20577"/>
      <pc:docMkLst>
        <pc:docMk/>
      </pc:docMkLst>
      <pc:sldChg chg="mod modShow">
        <pc:chgData name="Kleinhans, M.G. (Maarten)" userId="S::m.g.kleinhans@uu.nl::e00adaa3-cbae-41b7-ba5b-ea8b43159042" providerId="AD" clId="Web-{960B594F-7301-C6D6-5771-16D5F3AAD206}" dt="2021-11-09T11:38:09.094" v="11"/>
        <pc:sldMkLst>
          <pc:docMk/>
          <pc:sldMk cId="2122627190" sldId="1050"/>
        </pc:sldMkLst>
      </pc:sldChg>
      <pc:sldChg chg="modSp del">
        <pc:chgData name="Kleinhans, M.G. (Maarten)" userId="S::m.g.kleinhans@uu.nl::e00adaa3-cbae-41b7-ba5b-ea8b43159042" providerId="AD" clId="Web-{960B594F-7301-C6D6-5771-16D5F3AAD206}" dt="2021-11-09T12:01:42.656" v="123"/>
        <pc:sldMkLst>
          <pc:docMk/>
          <pc:sldMk cId="1598543527" sldId="1051"/>
        </pc:sldMkLst>
        <pc:spChg chg="mod">
          <ac:chgData name="Kleinhans, M.G. (Maarten)" userId="S::m.g.kleinhans@uu.nl::e00adaa3-cbae-41b7-ba5b-ea8b43159042" providerId="AD" clId="Web-{960B594F-7301-C6D6-5771-16D5F3AAD206}" dt="2021-11-09T11:56:19.633" v="122" actId="20577"/>
          <ac:spMkLst>
            <pc:docMk/>
            <pc:sldMk cId="1598543527" sldId="1051"/>
            <ac:spMk id="5" creationId="{00000000-0000-0000-0000-000000000000}"/>
          </ac:spMkLst>
        </pc:spChg>
      </pc:sldChg>
      <pc:sldChg chg="modSp">
        <pc:chgData name="Kleinhans, M.G. (Maarten)" userId="S::m.g.kleinhans@uu.nl::e00adaa3-cbae-41b7-ba5b-ea8b43159042" providerId="AD" clId="Web-{960B594F-7301-C6D6-5771-16D5F3AAD206}" dt="2021-11-09T12:04:30.503" v="177" actId="20577"/>
        <pc:sldMkLst>
          <pc:docMk/>
          <pc:sldMk cId="168240193" sldId="1052"/>
        </pc:sldMkLst>
        <pc:spChg chg="mod">
          <ac:chgData name="Kleinhans, M.G. (Maarten)" userId="S::m.g.kleinhans@uu.nl::e00adaa3-cbae-41b7-ba5b-ea8b43159042" providerId="AD" clId="Web-{960B594F-7301-C6D6-5771-16D5F3AAD206}" dt="2021-11-09T12:04:30.503" v="177" actId="20577"/>
          <ac:spMkLst>
            <pc:docMk/>
            <pc:sldMk cId="168240193" sldId="1052"/>
            <ac:spMk id="3" creationId="{00000000-0000-0000-0000-000000000000}"/>
          </ac:spMkLst>
        </pc:spChg>
      </pc:sldChg>
      <pc:sldChg chg="modSp mod modShow">
        <pc:chgData name="Kleinhans, M.G. (Maarten)" userId="S::m.g.kleinhans@uu.nl::e00adaa3-cbae-41b7-ba5b-ea8b43159042" providerId="AD" clId="Web-{960B594F-7301-C6D6-5771-16D5F3AAD206}" dt="2021-11-09T11:51:19.986" v="107"/>
        <pc:sldMkLst>
          <pc:docMk/>
          <pc:sldMk cId="1941124442" sldId="1053"/>
        </pc:sldMkLst>
        <pc:spChg chg="mod">
          <ac:chgData name="Kleinhans, M.G. (Maarten)" userId="S::m.g.kleinhans@uu.nl::e00adaa3-cbae-41b7-ba5b-ea8b43159042" providerId="AD" clId="Web-{960B594F-7301-C6D6-5771-16D5F3AAD206}" dt="2021-11-09T11:32:34.946" v="3" actId="14100"/>
          <ac:spMkLst>
            <pc:docMk/>
            <pc:sldMk cId="1941124442" sldId="1053"/>
            <ac:spMk id="2" creationId="{00000000-0000-0000-0000-000000000000}"/>
          </ac:spMkLst>
        </pc:spChg>
        <pc:spChg chg="mod">
          <ac:chgData name="Kleinhans, M.G. (Maarten)" userId="S::m.g.kleinhans@uu.nl::e00adaa3-cbae-41b7-ba5b-ea8b43159042" providerId="AD" clId="Web-{960B594F-7301-C6D6-5771-16D5F3AAD206}" dt="2021-11-09T11:49:12.374" v="106" actId="20577"/>
          <ac:spMkLst>
            <pc:docMk/>
            <pc:sldMk cId="1941124442" sldId="1053"/>
            <ac:spMk id="3" creationId="{00000000-0000-0000-0000-000000000000}"/>
          </ac:spMkLst>
        </pc:spChg>
        <pc:picChg chg="mod">
          <ac:chgData name="Kleinhans, M.G. (Maarten)" userId="S::m.g.kleinhans@uu.nl::e00adaa3-cbae-41b7-ba5b-ea8b43159042" providerId="AD" clId="Web-{960B594F-7301-C6D6-5771-16D5F3AAD206}" dt="2021-11-09T11:32:16.523" v="1" actId="14100"/>
          <ac:picMkLst>
            <pc:docMk/>
            <pc:sldMk cId="1941124442" sldId="1053"/>
            <ac:picMk id="5" creationId="{F802482D-5028-439C-AD4B-8903EF56C28F}"/>
          </ac:picMkLst>
        </pc:picChg>
        <pc:picChg chg="mod">
          <ac:chgData name="Kleinhans, M.G. (Maarten)" userId="S::m.g.kleinhans@uu.nl::e00adaa3-cbae-41b7-ba5b-ea8b43159042" providerId="AD" clId="Web-{960B594F-7301-C6D6-5771-16D5F3AAD206}" dt="2021-11-09T11:48:34.717" v="81" actId="1076"/>
          <ac:picMkLst>
            <pc:docMk/>
            <pc:sldMk cId="1941124442" sldId="1053"/>
            <ac:picMk id="6" creationId="{201F0136-D5F6-4CE1-AD22-78AD8BA6C047}"/>
          </ac:picMkLst>
        </pc:picChg>
      </pc:sldChg>
      <pc:sldChg chg="modSp">
        <pc:chgData name="Kleinhans, M.G. (Maarten)" userId="S::m.g.kleinhans@uu.nl::e00adaa3-cbae-41b7-ba5b-ea8b43159042" providerId="AD" clId="Web-{960B594F-7301-C6D6-5771-16D5F3AAD206}" dt="2021-11-09T12:07:05.866" v="247" actId="20577"/>
        <pc:sldMkLst>
          <pc:docMk/>
          <pc:sldMk cId="571223865" sldId="1054"/>
        </pc:sldMkLst>
        <pc:spChg chg="mod">
          <ac:chgData name="Kleinhans, M.G. (Maarten)" userId="S::m.g.kleinhans@uu.nl::e00adaa3-cbae-41b7-ba5b-ea8b43159042" providerId="AD" clId="Web-{960B594F-7301-C6D6-5771-16D5F3AAD206}" dt="2021-11-09T12:07:05.866" v="247" actId="20577"/>
          <ac:spMkLst>
            <pc:docMk/>
            <pc:sldMk cId="571223865" sldId="1054"/>
            <ac:spMk id="3" creationId="{00000000-0000-0000-0000-000000000000}"/>
          </ac:spMkLst>
        </pc:spChg>
      </pc:sldChg>
      <pc:sldChg chg="modSp">
        <pc:chgData name="Kleinhans, M.G. (Maarten)" userId="S::m.g.kleinhans@uu.nl::e00adaa3-cbae-41b7-ba5b-ea8b43159042" providerId="AD" clId="Web-{960B594F-7301-C6D6-5771-16D5F3AAD206}" dt="2021-11-09T11:48:11.482" v="78" actId="20577"/>
        <pc:sldMkLst>
          <pc:docMk/>
          <pc:sldMk cId="2338137069" sldId="1055"/>
        </pc:sldMkLst>
        <pc:spChg chg="mod">
          <ac:chgData name="Kleinhans, M.G. (Maarten)" userId="S::m.g.kleinhans@uu.nl::e00adaa3-cbae-41b7-ba5b-ea8b43159042" providerId="AD" clId="Web-{960B594F-7301-C6D6-5771-16D5F3AAD206}" dt="2021-11-09T11:33:08.978" v="8" actId="14100"/>
          <ac:spMkLst>
            <pc:docMk/>
            <pc:sldMk cId="2338137069" sldId="1055"/>
            <ac:spMk id="2" creationId="{36E21372-AC63-4CD6-A422-AEFE0EB01057}"/>
          </ac:spMkLst>
        </pc:spChg>
        <pc:spChg chg="mod">
          <ac:chgData name="Kleinhans, M.G. (Maarten)" userId="S::m.g.kleinhans@uu.nl::e00adaa3-cbae-41b7-ba5b-ea8b43159042" providerId="AD" clId="Web-{960B594F-7301-C6D6-5771-16D5F3AAD206}" dt="2021-11-09T11:48:11.482" v="78" actId="20577"/>
          <ac:spMkLst>
            <pc:docMk/>
            <pc:sldMk cId="2338137069" sldId="1055"/>
            <ac:spMk id="3" creationId="{EBF297A5-3C88-4357-A613-493AA7090898}"/>
          </ac:spMkLst>
        </pc:spChg>
        <pc:picChg chg="mod">
          <ac:chgData name="Kleinhans, M.G. (Maarten)" userId="S::m.g.kleinhans@uu.nl::e00adaa3-cbae-41b7-ba5b-ea8b43159042" providerId="AD" clId="Web-{960B594F-7301-C6D6-5771-16D5F3AAD206}" dt="2021-11-09T11:33:41.244" v="10" actId="14100"/>
          <ac:picMkLst>
            <pc:docMk/>
            <pc:sldMk cId="2338137069" sldId="1055"/>
            <ac:picMk id="5" creationId="{6CD5A276-642C-40A9-8972-984507BA0B34}"/>
          </ac:picMkLst>
        </pc:picChg>
      </pc:sldChg>
    </pc:docChg>
  </pc:docChgLst>
  <pc:docChgLst>
    <pc:chgData name="Kleinhans, M.G. (Maarten)" userId="e00adaa3-cbae-41b7-ba5b-ea8b43159042" providerId="ADAL" clId="{EBA27B20-20A9-4581-A729-9EDF26B7E37A}"/>
    <pc:docChg chg="undo custSel addSld modSld sldOrd">
      <pc:chgData name="Kleinhans, M.G. (Maarten)" userId="e00adaa3-cbae-41b7-ba5b-ea8b43159042" providerId="ADAL" clId="{EBA27B20-20A9-4581-A729-9EDF26B7E37A}" dt="2023-01-07T18:53:05.235" v="989" actId="120"/>
      <pc:docMkLst>
        <pc:docMk/>
      </pc:docMkLst>
      <pc:sldChg chg="modSp mod modAnim">
        <pc:chgData name="Kleinhans, M.G. (Maarten)" userId="e00adaa3-cbae-41b7-ba5b-ea8b43159042" providerId="ADAL" clId="{EBA27B20-20A9-4581-A729-9EDF26B7E37A}" dt="2023-01-07T18:48:59.827" v="905"/>
        <pc:sldMkLst>
          <pc:docMk/>
          <pc:sldMk cId="3843305035" sldId="1126"/>
        </pc:sldMkLst>
        <pc:spChg chg="mod">
          <ac:chgData name="Kleinhans, M.G. (Maarten)" userId="e00adaa3-cbae-41b7-ba5b-ea8b43159042" providerId="ADAL" clId="{EBA27B20-20A9-4581-A729-9EDF26B7E37A}" dt="2023-01-07T18:48:47.315" v="904" actId="207"/>
          <ac:spMkLst>
            <pc:docMk/>
            <pc:sldMk cId="3843305035" sldId="1126"/>
            <ac:spMk id="6" creationId="{00000000-0000-0000-0000-000000000000}"/>
          </ac:spMkLst>
        </pc:spChg>
      </pc:sldChg>
      <pc:sldChg chg="addSp modSp mod">
        <pc:chgData name="Kleinhans, M.G. (Maarten)" userId="e00adaa3-cbae-41b7-ba5b-ea8b43159042" providerId="ADAL" clId="{EBA27B20-20A9-4581-A729-9EDF26B7E37A}" dt="2023-01-07T18:42:57.448" v="739" actId="14861"/>
        <pc:sldMkLst>
          <pc:docMk/>
          <pc:sldMk cId="2188707813" sldId="1143"/>
        </pc:sldMkLst>
        <pc:spChg chg="add mod">
          <ac:chgData name="Kleinhans, M.G. (Maarten)" userId="e00adaa3-cbae-41b7-ba5b-ea8b43159042" providerId="ADAL" clId="{EBA27B20-20A9-4581-A729-9EDF26B7E37A}" dt="2023-01-07T18:42:30.488" v="645" actId="1037"/>
          <ac:spMkLst>
            <pc:docMk/>
            <pc:sldMk cId="2188707813" sldId="1143"/>
            <ac:spMk id="2" creationId="{63AA9055-2C8B-425E-B6AC-D3B1481672A4}"/>
          </ac:spMkLst>
        </pc:spChg>
        <pc:spChg chg="add mod">
          <ac:chgData name="Kleinhans, M.G. (Maarten)" userId="e00adaa3-cbae-41b7-ba5b-ea8b43159042" providerId="ADAL" clId="{EBA27B20-20A9-4581-A729-9EDF26B7E37A}" dt="2023-01-07T18:42:57.448" v="739" actId="14861"/>
          <ac:spMkLst>
            <pc:docMk/>
            <pc:sldMk cId="2188707813" sldId="1143"/>
            <ac:spMk id="8" creationId="{07CBD962-7367-4DCA-9E67-E4316492C2B5}"/>
          </ac:spMkLst>
        </pc:spChg>
      </pc:sldChg>
      <pc:sldChg chg="modSp mod">
        <pc:chgData name="Kleinhans, M.G. (Maarten)" userId="e00adaa3-cbae-41b7-ba5b-ea8b43159042" providerId="ADAL" clId="{EBA27B20-20A9-4581-A729-9EDF26B7E37A}" dt="2023-01-07T18:37:56.200" v="472" actId="20577"/>
        <pc:sldMkLst>
          <pc:docMk/>
          <pc:sldMk cId="3676220813" sldId="1165"/>
        </pc:sldMkLst>
        <pc:spChg chg="mod">
          <ac:chgData name="Kleinhans, M.G. (Maarten)" userId="e00adaa3-cbae-41b7-ba5b-ea8b43159042" providerId="ADAL" clId="{EBA27B20-20A9-4581-A729-9EDF26B7E37A}" dt="2023-01-07T18:37:56.200" v="472" actId="20577"/>
          <ac:spMkLst>
            <pc:docMk/>
            <pc:sldMk cId="3676220813" sldId="1165"/>
            <ac:spMk id="5" creationId="{00000000-0000-0000-0000-000000000000}"/>
          </ac:spMkLst>
        </pc:spChg>
      </pc:sldChg>
      <pc:sldChg chg="addSp modSp mod">
        <pc:chgData name="Kleinhans, M.G. (Maarten)" userId="e00adaa3-cbae-41b7-ba5b-ea8b43159042" providerId="ADAL" clId="{EBA27B20-20A9-4581-A729-9EDF26B7E37A}" dt="2023-01-07T18:40:14.714" v="603" actId="1035"/>
        <pc:sldMkLst>
          <pc:docMk/>
          <pc:sldMk cId="2109659736" sldId="1177"/>
        </pc:sldMkLst>
        <pc:spChg chg="add mod">
          <ac:chgData name="Kleinhans, M.G. (Maarten)" userId="e00adaa3-cbae-41b7-ba5b-ea8b43159042" providerId="ADAL" clId="{EBA27B20-20A9-4581-A729-9EDF26B7E37A}" dt="2023-01-07T18:40:14.714" v="603" actId="1035"/>
          <ac:spMkLst>
            <pc:docMk/>
            <pc:sldMk cId="2109659736" sldId="1177"/>
            <ac:spMk id="4" creationId="{74B9ABD0-CAE1-4D30-83A3-741013C9F007}"/>
          </ac:spMkLst>
        </pc:spChg>
        <pc:picChg chg="mod">
          <ac:chgData name="Kleinhans, M.G. (Maarten)" userId="e00adaa3-cbae-41b7-ba5b-ea8b43159042" providerId="ADAL" clId="{EBA27B20-20A9-4581-A729-9EDF26B7E37A}" dt="2023-01-07T18:40:14.714" v="603" actId="1035"/>
          <ac:picMkLst>
            <pc:docMk/>
            <pc:sldMk cId="2109659736" sldId="1177"/>
            <ac:picMk id="2050" creationId="{00000000-0000-0000-0000-000000000000}"/>
          </ac:picMkLst>
        </pc:picChg>
      </pc:sldChg>
      <pc:sldChg chg="modSp mod">
        <pc:chgData name="Kleinhans, M.G. (Maarten)" userId="e00adaa3-cbae-41b7-ba5b-ea8b43159042" providerId="ADAL" clId="{EBA27B20-20A9-4581-A729-9EDF26B7E37A}" dt="2023-01-07T18:50:19.950" v="911" actId="1036"/>
        <pc:sldMkLst>
          <pc:docMk/>
          <pc:sldMk cId="2562172722" sldId="1181"/>
        </pc:sldMkLst>
        <pc:picChg chg="mod">
          <ac:chgData name="Kleinhans, M.G. (Maarten)" userId="e00adaa3-cbae-41b7-ba5b-ea8b43159042" providerId="ADAL" clId="{EBA27B20-20A9-4581-A729-9EDF26B7E37A}" dt="2023-01-07T18:50:19.950" v="911" actId="1036"/>
          <ac:picMkLst>
            <pc:docMk/>
            <pc:sldMk cId="2562172722" sldId="1181"/>
            <ac:picMk id="5" creationId="{00000000-0000-0000-0000-000000000000}"/>
          </ac:picMkLst>
        </pc:picChg>
      </pc:sldChg>
      <pc:sldChg chg="modSp mod">
        <pc:chgData name="Kleinhans, M.G. (Maarten)" userId="e00adaa3-cbae-41b7-ba5b-ea8b43159042" providerId="ADAL" clId="{EBA27B20-20A9-4581-A729-9EDF26B7E37A}" dt="2023-01-07T18:50:54.532" v="962" actId="1035"/>
        <pc:sldMkLst>
          <pc:docMk/>
          <pc:sldMk cId="1543975912" sldId="1182"/>
        </pc:sldMkLst>
        <pc:spChg chg="mod">
          <ac:chgData name="Kleinhans, M.G. (Maarten)" userId="e00adaa3-cbae-41b7-ba5b-ea8b43159042" providerId="ADAL" clId="{EBA27B20-20A9-4581-A729-9EDF26B7E37A}" dt="2023-01-07T18:50:54.532" v="962" actId="1035"/>
          <ac:spMkLst>
            <pc:docMk/>
            <pc:sldMk cId="1543975912" sldId="1182"/>
            <ac:spMk id="7" creationId="{00000000-0000-0000-0000-000000000000}"/>
          </ac:spMkLst>
        </pc:spChg>
        <pc:picChg chg="mod">
          <ac:chgData name="Kleinhans, M.G. (Maarten)" userId="e00adaa3-cbae-41b7-ba5b-ea8b43159042" providerId="ADAL" clId="{EBA27B20-20A9-4581-A729-9EDF26B7E37A}" dt="2023-01-07T18:50:42.667" v="948" actId="1035"/>
          <ac:picMkLst>
            <pc:docMk/>
            <pc:sldMk cId="1543975912" sldId="1182"/>
            <ac:picMk id="2" creationId="{00000000-0000-0000-0000-000000000000}"/>
          </ac:picMkLst>
        </pc:picChg>
        <pc:picChg chg="mod">
          <ac:chgData name="Kleinhans, M.G. (Maarten)" userId="e00adaa3-cbae-41b7-ba5b-ea8b43159042" providerId="ADAL" clId="{EBA27B20-20A9-4581-A729-9EDF26B7E37A}" dt="2023-01-07T18:50:38.097" v="928" actId="1036"/>
          <ac:picMkLst>
            <pc:docMk/>
            <pc:sldMk cId="1543975912" sldId="1182"/>
            <ac:picMk id="6" creationId="{00000000-0000-0000-0000-000000000000}"/>
          </ac:picMkLst>
        </pc:picChg>
      </pc:sldChg>
      <pc:sldChg chg="addSp modSp mod modAnim">
        <pc:chgData name="Kleinhans, M.G. (Maarten)" userId="e00adaa3-cbae-41b7-ba5b-ea8b43159042" providerId="ADAL" clId="{EBA27B20-20A9-4581-A729-9EDF26B7E37A}" dt="2023-01-07T18:52:42.795" v="982" actId="1038"/>
        <pc:sldMkLst>
          <pc:docMk/>
          <pc:sldMk cId="3984357945" sldId="1187"/>
        </pc:sldMkLst>
        <pc:spChg chg="mod">
          <ac:chgData name="Kleinhans, M.G. (Maarten)" userId="e00adaa3-cbae-41b7-ba5b-ea8b43159042" providerId="ADAL" clId="{EBA27B20-20A9-4581-A729-9EDF26B7E37A}" dt="2023-01-07T18:52:37.967" v="975" actId="120"/>
          <ac:spMkLst>
            <pc:docMk/>
            <pc:sldMk cId="3984357945" sldId="1187"/>
            <ac:spMk id="2" creationId="{00000000-0000-0000-0000-000000000000}"/>
          </ac:spMkLst>
        </pc:spChg>
        <pc:picChg chg="add mod">
          <ac:chgData name="Kleinhans, M.G. (Maarten)" userId="e00adaa3-cbae-41b7-ba5b-ea8b43159042" providerId="ADAL" clId="{EBA27B20-20A9-4581-A729-9EDF26B7E37A}" dt="2023-01-07T18:52:42.795" v="982" actId="1038"/>
          <ac:picMkLst>
            <pc:docMk/>
            <pc:sldMk cId="3984357945" sldId="1187"/>
            <ac:picMk id="10" creationId="{0312D4CF-B913-496A-9D6E-BAFCE8281C7A}"/>
          </ac:picMkLst>
        </pc:picChg>
      </pc:sldChg>
      <pc:sldChg chg="modSp mod">
        <pc:chgData name="Kleinhans, M.G. (Maarten)" userId="e00adaa3-cbae-41b7-ba5b-ea8b43159042" providerId="ADAL" clId="{EBA27B20-20A9-4581-A729-9EDF26B7E37A}" dt="2023-01-07T18:48:09.589" v="903" actId="20577"/>
        <pc:sldMkLst>
          <pc:docMk/>
          <pc:sldMk cId="2986339862" sldId="1189"/>
        </pc:sldMkLst>
        <pc:spChg chg="mod">
          <ac:chgData name="Kleinhans, M.G. (Maarten)" userId="e00adaa3-cbae-41b7-ba5b-ea8b43159042" providerId="ADAL" clId="{EBA27B20-20A9-4581-A729-9EDF26B7E37A}" dt="2023-01-07T18:48:09.589" v="903" actId="20577"/>
          <ac:spMkLst>
            <pc:docMk/>
            <pc:sldMk cId="2986339862" sldId="1189"/>
            <ac:spMk id="3" creationId="{00000000-0000-0000-0000-000000000000}"/>
          </ac:spMkLst>
        </pc:spChg>
        <pc:spChg chg="mod">
          <ac:chgData name="Kleinhans, M.G. (Maarten)" userId="e00adaa3-cbae-41b7-ba5b-ea8b43159042" providerId="ADAL" clId="{EBA27B20-20A9-4581-A729-9EDF26B7E37A}" dt="2023-01-07T18:48:02.571" v="901" actId="20577"/>
          <ac:spMkLst>
            <pc:docMk/>
            <pc:sldMk cId="2986339862" sldId="1189"/>
            <ac:spMk id="5" creationId="{00000000-0000-0000-0000-000000000000}"/>
          </ac:spMkLst>
        </pc:spChg>
      </pc:sldChg>
      <pc:sldChg chg="modSp mod">
        <pc:chgData name="Kleinhans, M.G. (Maarten)" userId="e00adaa3-cbae-41b7-ba5b-ea8b43159042" providerId="ADAL" clId="{EBA27B20-20A9-4581-A729-9EDF26B7E37A}" dt="2023-01-07T18:43:39.573" v="769" actId="20577"/>
        <pc:sldMkLst>
          <pc:docMk/>
          <pc:sldMk cId="3083382185" sldId="1198"/>
        </pc:sldMkLst>
        <pc:spChg chg="mod">
          <ac:chgData name="Kleinhans, M.G. (Maarten)" userId="e00adaa3-cbae-41b7-ba5b-ea8b43159042" providerId="ADAL" clId="{EBA27B20-20A9-4581-A729-9EDF26B7E37A}" dt="2023-01-07T18:43:39.573" v="769" actId="20577"/>
          <ac:spMkLst>
            <pc:docMk/>
            <pc:sldMk cId="3083382185" sldId="1198"/>
            <ac:spMk id="3" creationId="{00000000-0000-0000-0000-000000000000}"/>
          </ac:spMkLst>
        </pc:spChg>
      </pc:sldChg>
      <pc:sldChg chg="addSp delSp modSp mod">
        <pc:chgData name="Kleinhans, M.G. (Maarten)" userId="e00adaa3-cbae-41b7-ba5b-ea8b43159042" providerId="ADAL" clId="{EBA27B20-20A9-4581-A729-9EDF26B7E37A}" dt="2023-01-07T18:53:05.235" v="989" actId="120"/>
        <pc:sldMkLst>
          <pc:docMk/>
          <pc:sldMk cId="2008772946" sldId="1199"/>
        </pc:sldMkLst>
        <pc:spChg chg="del">
          <ac:chgData name="Kleinhans, M.G. (Maarten)" userId="e00adaa3-cbae-41b7-ba5b-ea8b43159042" providerId="ADAL" clId="{EBA27B20-20A9-4581-A729-9EDF26B7E37A}" dt="2023-01-07T18:52:53.600" v="983" actId="478"/>
          <ac:spMkLst>
            <pc:docMk/>
            <pc:sldMk cId="2008772946" sldId="1199"/>
            <ac:spMk id="2" creationId="{00000000-0000-0000-0000-000000000000}"/>
          </ac:spMkLst>
        </pc:spChg>
        <pc:spChg chg="add mod">
          <ac:chgData name="Kleinhans, M.G. (Maarten)" userId="e00adaa3-cbae-41b7-ba5b-ea8b43159042" providerId="ADAL" clId="{EBA27B20-20A9-4581-A729-9EDF26B7E37A}" dt="2023-01-07T18:53:05.235" v="989" actId="120"/>
          <ac:spMkLst>
            <pc:docMk/>
            <pc:sldMk cId="2008772946" sldId="1199"/>
            <ac:spMk id="7" creationId="{627FDEE7-C812-460F-A2FB-D0414866AF1A}"/>
          </ac:spMkLst>
        </pc:spChg>
        <pc:spChg chg="add del mod">
          <ac:chgData name="Kleinhans, M.G. (Maarten)" userId="e00adaa3-cbae-41b7-ba5b-ea8b43159042" providerId="ADAL" clId="{EBA27B20-20A9-4581-A729-9EDF26B7E37A}" dt="2023-01-07T18:53:00.292" v="986" actId="478"/>
          <ac:spMkLst>
            <pc:docMk/>
            <pc:sldMk cId="2008772946" sldId="1199"/>
            <ac:spMk id="11" creationId="{9A6E00C0-53B6-4FA5-A6CB-40C89411E9EB}"/>
          </ac:spMkLst>
        </pc:spChg>
        <pc:picChg chg="add del mod">
          <ac:chgData name="Kleinhans, M.G. (Maarten)" userId="e00adaa3-cbae-41b7-ba5b-ea8b43159042" providerId="ADAL" clId="{EBA27B20-20A9-4581-A729-9EDF26B7E37A}" dt="2023-01-07T18:52:55.070" v="984" actId="478"/>
          <ac:picMkLst>
            <pc:docMk/>
            <pc:sldMk cId="2008772946" sldId="1199"/>
            <ac:picMk id="10" creationId="{087814D8-E849-4900-AD51-9AD1847CA434}"/>
          </ac:picMkLst>
        </pc:picChg>
        <pc:picChg chg="add mod">
          <ac:chgData name="Kleinhans, M.G. (Maarten)" userId="e00adaa3-cbae-41b7-ba5b-ea8b43159042" providerId="ADAL" clId="{EBA27B20-20A9-4581-A729-9EDF26B7E37A}" dt="2023-01-07T18:52:55.803" v="985"/>
          <ac:picMkLst>
            <pc:docMk/>
            <pc:sldMk cId="2008772946" sldId="1199"/>
            <ac:picMk id="12" creationId="{D392BF83-0D68-4855-BC71-8ADD3DE3ADA4}"/>
          </ac:picMkLst>
        </pc:picChg>
      </pc:sldChg>
      <pc:sldChg chg="modSp new mod ord">
        <pc:chgData name="Kleinhans, M.G. (Maarten)" userId="e00adaa3-cbae-41b7-ba5b-ea8b43159042" providerId="ADAL" clId="{EBA27B20-20A9-4581-A729-9EDF26B7E37A}" dt="2023-01-07T14:07:28.775" v="241"/>
        <pc:sldMkLst>
          <pc:docMk/>
          <pc:sldMk cId="1014160423" sldId="1200"/>
        </pc:sldMkLst>
        <pc:spChg chg="mod">
          <ac:chgData name="Kleinhans, M.G. (Maarten)" userId="e00adaa3-cbae-41b7-ba5b-ea8b43159042" providerId="ADAL" clId="{EBA27B20-20A9-4581-A729-9EDF26B7E37A}" dt="2023-01-07T14:07:20" v="239" actId="20577"/>
          <ac:spMkLst>
            <pc:docMk/>
            <pc:sldMk cId="1014160423" sldId="1200"/>
            <ac:spMk id="2" creationId="{F9D0844A-EE0B-4494-9BF9-3D5FB2A68725}"/>
          </ac:spMkLst>
        </pc:spChg>
      </pc:sldChg>
      <pc:sldChg chg="addSp modSp new mod modClrScheme chgLayout">
        <pc:chgData name="Kleinhans, M.G. (Maarten)" userId="e00adaa3-cbae-41b7-ba5b-ea8b43159042" providerId="ADAL" clId="{EBA27B20-20A9-4581-A729-9EDF26B7E37A}" dt="2023-01-07T18:47:26.246" v="894" actId="20577"/>
        <pc:sldMkLst>
          <pc:docMk/>
          <pc:sldMk cId="1303680790" sldId="1201"/>
        </pc:sldMkLst>
        <pc:spChg chg="mod ord">
          <ac:chgData name="Kleinhans, M.G. (Maarten)" userId="e00adaa3-cbae-41b7-ba5b-ea8b43159042" providerId="ADAL" clId="{EBA27B20-20A9-4581-A729-9EDF26B7E37A}" dt="2023-01-07T14:09:17.605" v="348" actId="700"/>
          <ac:spMkLst>
            <pc:docMk/>
            <pc:sldMk cId="1303680790" sldId="1201"/>
            <ac:spMk id="2" creationId="{405A7FAA-C95E-439D-86AA-13B8F542A8AC}"/>
          </ac:spMkLst>
        </pc:spChg>
        <pc:spChg chg="mod ord">
          <ac:chgData name="Kleinhans, M.G. (Maarten)" userId="e00adaa3-cbae-41b7-ba5b-ea8b43159042" providerId="ADAL" clId="{EBA27B20-20A9-4581-A729-9EDF26B7E37A}" dt="2023-01-07T14:09:17.605" v="348" actId="700"/>
          <ac:spMkLst>
            <pc:docMk/>
            <pc:sldMk cId="1303680790" sldId="1201"/>
            <ac:spMk id="3" creationId="{72FEE0A6-77BB-4036-90D0-896285EE051C}"/>
          </ac:spMkLst>
        </pc:spChg>
        <pc:spChg chg="add mod ord">
          <ac:chgData name="Kleinhans, M.G. (Maarten)" userId="e00adaa3-cbae-41b7-ba5b-ea8b43159042" providerId="ADAL" clId="{EBA27B20-20A9-4581-A729-9EDF26B7E37A}" dt="2023-01-07T18:47:26.246" v="894" actId="20577"/>
          <ac:spMkLst>
            <pc:docMk/>
            <pc:sldMk cId="1303680790" sldId="1201"/>
            <ac:spMk id="6" creationId="{A14DADEC-22A5-421F-8380-706573829D32}"/>
          </ac:spMkLst>
        </pc:spChg>
        <pc:picChg chg="add mod ord">
          <ac:chgData name="Kleinhans, M.G. (Maarten)" userId="e00adaa3-cbae-41b7-ba5b-ea8b43159042" providerId="ADAL" clId="{EBA27B20-20A9-4581-A729-9EDF26B7E37A}" dt="2023-01-07T14:09:07.224" v="347" actId="1037"/>
          <ac:picMkLst>
            <pc:docMk/>
            <pc:sldMk cId="1303680790" sldId="1201"/>
            <ac:picMk id="5" creationId="{9DF9AA02-E72F-4E83-977F-A9321363CB82}"/>
          </ac:picMkLst>
        </pc:picChg>
      </pc:sldChg>
    </pc:docChg>
  </pc:docChgLst>
  <pc:docChgLst>
    <pc:chgData name="Schra, J.V. (Jesper)" userId="S::j.v.schra@uu.nl::770306ff-37af-4515-9a3b-f19d9ae7f734" providerId="AD" clId="Web-{3D046761-5570-4079-AA79-2194B093B088}"/>
    <pc:docChg chg="modSld">
      <pc:chgData name="Schra, J.V. (Jesper)" userId="S::j.v.schra@uu.nl::770306ff-37af-4515-9a3b-f19d9ae7f734" providerId="AD" clId="Web-{3D046761-5570-4079-AA79-2194B093B088}" dt="2021-11-10T11:56:36.206" v="65" actId="1076"/>
      <pc:docMkLst>
        <pc:docMk/>
      </pc:docMkLst>
      <pc:sldChg chg="addSp delSp modSp">
        <pc:chgData name="Schra, J.V. (Jesper)" userId="S::j.v.schra@uu.nl::770306ff-37af-4515-9a3b-f19d9ae7f734" providerId="AD" clId="Web-{3D046761-5570-4079-AA79-2194B093B088}" dt="2021-11-10T11:56:36.206" v="65" actId="1076"/>
        <pc:sldMkLst>
          <pc:docMk/>
          <pc:sldMk cId="2338137069" sldId="1055"/>
        </pc:sldMkLst>
        <pc:spChg chg="mod">
          <ac:chgData name="Schra, J.V. (Jesper)" userId="S::j.v.schra@uu.nl::770306ff-37af-4515-9a3b-f19d9ae7f734" providerId="AD" clId="Web-{3D046761-5570-4079-AA79-2194B093B088}" dt="2021-11-10T11:56:06.346" v="62" actId="1076"/>
          <ac:spMkLst>
            <pc:docMk/>
            <pc:sldMk cId="2338137069" sldId="1055"/>
            <ac:spMk id="2" creationId="{36E21372-AC63-4CD6-A422-AEFE0EB01057}"/>
          </ac:spMkLst>
        </pc:spChg>
        <pc:spChg chg="mod">
          <ac:chgData name="Schra, J.V. (Jesper)" userId="S::j.v.schra@uu.nl::770306ff-37af-4515-9a3b-f19d9ae7f734" providerId="AD" clId="Web-{3D046761-5570-4079-AA79-2194B093B088}" dt="2021-11-10T11:56:00.549" v="61" actId="1076"/>
          <ac:spMkLst>
            <pc:docMk/>
            <pc:sldMk cId="2338137069" sldId="1055"/>
            <ac:spMk id="3" creationId="{EBF297A5-3C88-4357-A613-493AA7090898}"/>
          </ac:spMkLst>
        </pc:spChg>
        <pc:picChg chg="mod">
          <ac:chgData name="Schra, J.V. (Jesper)" userId="S::j.v.schra@uu.nl::770306ff-37af-4515-9a3b-f19d9ae7f734" providerId="AD" clId="Web-{3D046761-5570-4079-AA79-2194B093B088}" dt="2021-11-10T11:56:36.206" v="65" actId="1076"/>
          <ac:picMkLst>
            <pc:docMk/>
            <pc:sldMk cId="2338137069" sldId="1055"/>
            <ac:picMk id="5" creationId="{6CD5A276-642C-40A9-8972-984507BA0B34}"/>
          </ac:picMkLst>
        </pc:picChg>
        <pc:picChg chg="add del mod">
          <ac:chgData name="Schra, J.V. (Jesper)" userId="S::j.v.schra@uu.nl::770306ff-37af-4515-9a3b-f19d9ae7f734" providerId="AD" clId="Web-{3D046761-5570-4079-AA79-2194B093B088}" dt="2021-11-10T11:50:55.806" v="33"/>
          <ac:picMkLst>
            <pc:docMk/>
            <pc:sldMk cId="2338137069" sldId="1055"/>
            <ac:picMk id="6" creationId="{B49A9B9A-F96E-4D12-8FA9-E5B295C8429D}"/>
          </ac:picMkLst>
        </pc:picChg>
        <pc:picChg chg="add mod modCrop">
          <ac:chgData name="Schra, J.V. (Jesper)" userId="S::j.v.schra@uu.nl::770306ff-37af-4515-9a3b-f19d9ae7f734" providerId="AD" clId="Web-{3D046761-5570-4079-AA79-2194B093B088}" dt="2021-11-10T11:56:12.377" v="63" actId="1076"/>
          <ac:picMkLst>
            <pc:docMk/>
            <pc:sldMk cId="2338137069" sldId="1055"/>
            <ac:picMk id="7" creationId="{9415F449-0EF3-42F8-9371-810BC46B7523}"/>
          </ac:picMkLst>
        </pc:picChg>
      </pc:sldChg>
      <pc:sldChg chg="modSp">
        <pc:chgData name="Schra, J.V. (Jesper)" userId="S::j.v.schra@uu.nl::770306ff-37af-4515-9a3b-f19d9ae7f734" providerId="AD" clId="Web-{3D046761-5570-4079-AA79-2194B093B088}" dt="2021-11-10T11:26:46.331" v="30" actId="1076"/>
        <pc:sldMkLst>
          <pc:docMk/>
          <pc:sldMk cId="1836506691" sldId="1057"/>
        </pc:sldMkLst>
        <pc:spChg chg="mod">
          <ac:chgData name="Schra, J.V. (Jesper)" userId="S::j.v.schra@uu.nl::770306ff-37af-4515-9a3b-f19d9ae7f734" providerId="AD" clId="Web-{3D046761-5570-4079-AA79-2194B093B088}" dt="2021-11-10T11:26:46.331" v="30" actId="1076"/>
          <ac:spMkLst>
            <pc:docMk/>
            <pc:sldMk cId="1836506691" sldId="1057"/>
            <ac:spMk id="2" creationId="{1F899CD5-884A-45BB-8376-B563FB929F6B}"/>
          </ac:spMkLst>
        </pc:spChg>
        <pc:picChg chg="mod">
          <ac:chgData name="Schra, J.V. (Jesper)" userId="S::j.v.schra@uu.nl::770306ff-37af-4515-9a3b-f19d9ae7f734" providerId="AD" clId="Web-{3D046761-5570-4079-AA79-2194B093B088}" dt="2021-11-10T11:23:28.060" v="2" actId="1076"/>
          <ac:picMkLst>
            <pc:docMk/>
            <pc:sldMk cId="1836506691" sldId="1057"/>
            <ac:picMk id="3" creationId="{E9353B64-A0DD-4212-AF8A-3EC7D43B3E01}"/>
          </ac:picMkLst>
        </pc:picChg>
        <pc:picChg chg="mod">
          <ac:chgData name="Schra, J.V. (Jesper)" userId="S::j.v.schra@uu.nl::770306ff-37af-4515-9a3b-f19d9ae7f734" providerId="AD" clId="Web-{3D046761-5570-4079-AA79-2194B093B088}" dt="2021-11-10T11:23:23.904" v="1" actId="1076"/>
          <ac:picMkLst>
            <pc:docMk/>
            <pc:sldMk cId="1836506691" sldId="1057"/>
            <ac:picMk id="5" creationId="{8934A711-D3B6-4DAB-A667-ED0C3DD71646}"/>
          </ac:picMkLst>
        </pc:picChg>
      </pc:sldChg>
      <pc:sldChg chg="addSp delSp modSp">
        <pc:chgData name="Schra, J.V. (Jesper)" userId="S::j.v.schra@uu.nl::770306ff-37af-4515-9a3b-f19d9ae7f734" providerId="AD" clId="Web-{3D046761-5570-4079-AA79-2194B093B088}" dt="2021-11-10T11:26:03.283" v="27" actId="1076"/>
        <pc:sldMkLst>
          <pc:docMk/>
          <pc:sldMk cId="3541062862" sldId="1058"/>
        </pc:sldMkLst>
        <pc:spChg chg="del">
          <ac:chgData name="Schra, J.V. (Jesper)" userId="S::j.v.schra@uu.nl::770306ff-37af-4515-9a3b-f19d9ae7f734" providerId="AD" clId="Web-{3D046761-5570-4079-AA79-2194B093B088}" dt="2021-11-10T11:24:18.358" v="4"/>
          <ac:spMkLst>
            <pc:docMk/>
            <pc:sldMk cId="3541062862" sldId="1058"/>
            <ac:spMk id="3" creationId="{C15E100E-6DD7-47EA-BD47-EF99384D866F}"/>
          </ac:spMkLst>
        </pc:spChg>
        <pc:picChg chg="add mod ord">
          <ac:chgData name="Schra, J.V. (Jesper)" userId="S::j.v.schra@uu.nl::770306ff-37af-4515-9a3b-f19d9ae7f734" providerId="AD" clId="Web-{3D046761-5570-4079-AA79-2194B093B088}" dt="2021-11-10T11:25:52.845" v="25" actId="14100"/>
          <ac:picMkLst>
            <pc:docMk/>
            <pc:sldMk cId="3541062862" sldId="1058"/>
            <ac:picMk id="5" creationId="{0818984B-641D-4106-A713-5B77E0ED8205}"/>
          </ac:picMkLst>
        </pc:picChg>
        <pc:picChg chg="add mod">
          <ac:chgData name="Schra, J.V. (Jesper)" userId="S::j.v.schra@uu.nl::770306ff-37af-4515-9a3b-f19d9ae7f734" providerId="AD" clId="Web-{3D046761-5570-4079-AA79-2194B093B088}" dt="2021-11-10T11:25:59.892" v="26" actId="1076"/>
          <ac:picMkLst>
            <pc:docMk/>
            <pc:sldMk cId="3541062862" sldId="1058"/>
            <ac:picMk id="6" creationId="{3DC5D2D6-84A3-4BC7-AA7D-24EC91B20E4F}"/>
          </ac:picMkLst>
        </pc:picChg>
        <pc:picChg chg="add mod">
          <ac:chgData name="Schra, J.V. (Jesper)" userId="S::j.v.schra@uu.nl::770306ff-37af-4515-9a3b-f19d9ae7f734" providerId="AD" clId="Web-{3D046761-5570-4079-AA79-2194B093B088}" dt="2021-11-10T11:26:03.283" v="27" actId="1076"/>
          <ac:picMkLst>
            <pc:docMk/>
            <pc:sldMk cId="3541062862" sldId="1058"/>
            <ac:picMk id="7" creationId="{48CFB1D6-3FF1-46D0-B741-76A7CB65E676}"/>
          </ac:picMkLst>
        </pc:picChg>
      </pc:sldChg>
    </pc:docChg>
  </pc:docChgLst>
  <pc:docChgLst>
    <pc:chgData name="Kleinhans, M.G. (Maarten)" userId="e00adaa3-cbae-41b7-ba5b-ea8b43159042" providerId="ADAL" clId="{C09DCFCC-2505-422E-86B1-11F0F37D84F6}"/>
    <pc:docChg chg="undo redo custSel addSld delSld modSld sldOrd">
      <pc:chgData name="Kleinhans, M.G. (Maarten)" userId="e00adaa3-cbae-41b7-ba5b-ea8b43159042" providerId="ADAL" clId="{C09DCFCC-2505-422E-86B1-11F0F37D84F6}" dt="2024-02-05T14:51:48.973" v="4128" actId="1038"/>
      <pc:docMkLst>
        <pc:docMk/>
      </pc:docMkLst>
      <pc:sldChg chg="delSp modSp mod chgLayout">
        <pc:chgData name="Kleinhans, M.G. (Maarten)" userId="e00adaa3-cbae-41b7-ba5b-ea8b43159042" providerId="ADAL" clId="{C09DCFCC-2505-422E-86B1-11F0F37D84F6}" dt="2024-02-03T18:57:15.998" v="1940" actId="20577"/>
        <pc:sldMkLst>
          <pc:docMk/>
          <pc:sldMk cId="3859811188" sldId="256"/>
        </pc:sldMkLst>
        <pc:spChg chg="mod ord">
          <ac:chgData name="Kleinhans, M.G. (Maarten)" userId="e00adaa3-cbae-41b7-ba5b-ea8b43159042" providerId="ADAL" clId="{C09DCFCC-2505-422E-86B1-11F0F37D84F6}" dt="2024-02-02T12:26:16.622" v="20" actId="1036"/>
          <ac:spMkLst>
            <pc:docMk/>
            <pc:sldMk cId="3859811188" sldId="256"/>
            <ac:spMk id="2" creationId="{00000000-0000-0000-0000-000000000000}"/>
          </ac:spMkLst>
        </pc:spChg>
        <pc:spChg chg="mod ord">
          <ac:chgData name="Kleinhans, M.G. (Maarten)" userId="e00adaa3-cbae-41b7-ba5b-ea8b43159042" providerId="ADAL" clId="{C09DCFCC-2505-422E-86B1-11F0F37D84F6}" dt="2024-02-03T18:57:15.998" v="1940" actId="20577"/>
          <ac:spMkLst>
            <pc:docMk/>
            <pc:sldMk cId="3859811188" sldId="256"/>
            <ac:spMk id="3" creationId="{00000000-0000-0000-0000-000000000000}"/>
          </ac:spMkLst>
        </pc:spChg>
        <pc:spChg chg="del">
          <ac:chgData name="Kleinhans, M.G. (Maarten)" userId="e00adaa3-cbae-41b7-ba5b-ea8b43159042" providerId="ADAL" clId="{C09DCFCC-2505-422E-86B1-11F0F37D84F6}" dt="2024-02-02T12:25:55.337" v="1" actId="478"/>
          <ac:spMkLst>
            <pc:docMk/>
            <pc:sldMk cId="3859811188" sldId="256"/>
            <ac:spMk id="4" creationId="{00000000-0000-0000-0000-000000000000}"/>
          </ac:spMkLst>
        </pc:spChg>
      </pc:sldChg>
      <pc:sldChg chg="addSp modSp add mod ord">
        <pc:chgData name="Kleinhans, M.G. (Maarten)" userId="e00adaa3-cbae-41b7-ba5b-ea8b43159042" providerId="ADAL" clId="{C09DCFCC-2505-422E-86B1-11F0F37D84F6}" dt="2024-02-03T19:45:11.127" v="4052"/>
        <pc:sldMkLst>
          <pc:docMk/>
          <pc:sldMk cId="4210393719" sldId="280"/>
        </pc:sldMkLst>
        <pc:spChg chg="mod">
          <ac:chgData name="Kleinhans, M.G. (Maarten)" userId="e00adaa3-cbae-41b7-ba5b-ea8b43159042" providerId="ADAL" clId="{C09DCFCC-2505-422E-86B1-11F0F37D84F6}" dt="2024-02-03T19:44:18.654" v="4041" actId="20577"/>
          <ac:spMkLst>
            <pc:docMk/>
            <pc:sldMk cId="4210393719" sldId="280"/>
            <ac:spMk id="2" creationId="{00000000-0000-0000-0000-000000000000}"/>
          </ac:spMkLst>
        </pc:spChg>
        <pc:spChg chg="mod">
          <ac:chgData name="Kleinhans, M.G. (Maarten)" userId="e00adaa3-cbae-41b7-ba5b-ea8b43159042" providerId="ADAL" clId="{C09DCFCC-2505-422E-86B1-11F0F37D84F6}" dt="2024-02-03T19:28:51.764" v="3358" actId="20577"/>
          <ac:spMkLst>
            <pc:docMk/>
            <pc:sldMk cId="4210393719" sldId="280"/>
            <ac:spMk id="10" creationId="{00000000-0000-0000-0000-000000000000}"/>
          </ac:spMkLst>
        </pc:spChg>
        <pc:picChg chg="add mod ord">
          <ac:chgData name="Kleinhans, M.G. (Maarten)" userId="e00adaa3-cbae-41b7-ba5b-ea8b43159042" providerId="ADAL" clId="{C09DCFCC-2505-422E-86B1-11F0F37D84F6}" dt="2024-02-03T19:29:40.679" v="3484" actId="1035"/>
          <ac:picMkLst>
            <pc:docMk/>
            <pc:sldMk cId="4210393719" sldId="280"/>
            <ac:picMk id="3" creationId="{3B069C03-4E21-61EA-02F4-E78DF869629F}"/>
          </ac:picMkLst>
        </pc:picChg>
        <pc:picChg chg="add mod">
          <ac:chgData name="Kleinhans, M.G. (Maarten)" userId="e00adaa3-cbae-41b7-ba5b-ea8b43159042" providerId="ADAL" clId="{C09DCFCC-2505-422E-86B1-11F0F37D84F6}" dt="2024-02-03T19:29:49.936" v="3494" actId="1037"/>
          <ac:picMkLst>
            <pc:docMk/>
            <pc:sldMk cId="4210393719" sldId="280"/>
            <ac:picMk id="5" creationId="{37AC673E-BC57-5E05-B9F5-E7FE42A96308}"/>
          </ac:picMkLst>
        </pc:picChg>
      </pc:sldChg>
      <pc:sldChg chg="addSp delSp modSp add mod ord">
        <pc:chgData name="Kleinhans, M.G. (Maarten)" userId="e00adaa3-cbae-41b7-ba5b-ea8b43159042" providerId="ADAL" clId="{C09DCFCC-2505-422E-86B1-11F0F37D84F6}" dt="2024-02-03T19:45:11.127" v="4052"/>
        <pc:sldMkLst>
          <pc:docMk/>
          <pc:sldMk cId="2264006183" sldId="290"/>
        </pc:sldMkLst>
        <pc:spChg chg="add mod">
          <ac:chgData name="Kleinhans, M.G. (Maarten)" userId="e00adaa3-cbae-41b7-ba5b-ea8b43159042" providerId="ADAL" clId="{C09DCFCC-2505-422E-86B1-11F0F37D84F6}" dt="2024-02-03T19:44:52.448" v="4050" actId="20577"/>
          <ac:spMkLst>
            <pc:docMk/>
            <pc:sldMk cId="2264006183" sldId="290"/>
            <ac:spMk id="2" creationId="{33E0963E-9375-ADD6-0D2D-31BEE25D98E4}"/>
          </ac:spMkLst>
        </pc:spChg>
        <pc:spChg chg="del mod">
          <ac:chgData name="Kleinhans, M.G. (Maarten)" userId="e00adaa3-cbae-41b7-ba5b-ea8b43159042" providerId="ADAL" clId="{C09DCFCC-2505-422E-86B1-11F0F37D84F6}" dt="2024-02-03T19:44:42.492" v="4045" actId="478"/>
          <ac:spMkLst>
            <pc:docMk/>
            <pc:sldMk cId="2264006183" sldId="290"/>
            <ac:spMk id="8" creationId="{00000000-0000-0000-0000-000000000000}"/>
          </ac:spMkLst>
        </pc:spChg>
      </pc:sldChg>
      <pc:sldChg chg="modSp mod ord">
        <pc:chgData name="Kleinhans, M.G. (Maarten)" userId="e00adaa3-cbae-41b7-ba5b-ea8b43159042" providerId="ADAL" clId="{C09DCFCC-2505-422E-86B1-11F0F37D84F6}" dt="2024-02-03T19:08:30.364" v="2279" actId="20577"/>
        <pc:sldMkLst>
          <pc:docMk/>
          <pc:sldMk cId="2795580865" sldId="1026"/>
        </pc:sldMkLst>
        <pc:spChg chg="mod">
          <ac:chgData name="Kleinhans, M.G. (Maarten)" userId="e00adaa3-cbae-41b7-ba5b-ea8b43159042" providerId="ADAL" clId="{C09DCFCC-2505-422E-86B1-11F0F37D84F6}" dt="2024-02-03T19:08:30.364" v="2279" actId="20577"/>
          <ac:spMkLst>
            <pc:docMk/>
            <pc:sldMk cId="2795580865" sldId="1026"/>
            <ac:spMk id="23" creationId="{00000000-0000-0000-0000-000000000000}"/>
          </ac:spMkLst>
        </pc:spChg>
      </pc:sldChg>
      <pc:sldChg chg="del ord">
        <pc:chgData name="Kleinhans, M.G. (Maarten)" userId="e00adaa3-cbae-41b7-ba5b-ea8b43159042" providerId="ADAL" clId="{C09DCFCC-2505-422E-86B1-11F0F37D84F6}" dt="2024-02-03T19:07:45.267" v="2262" actId="47"/>
        <pc:sldMkLst>
          <pc:docMk/>
          <pc:sldMk cId="943870" sldId="1061"/>
        </pc:sldMkLst>
      </pc:sldChg>
      <pc:sldChg chg="modSp mod ord">
        <pc:chgData name="Kleinhans, M.G. (Maarten)" userId="e00adaa3-cbae-41b7-ba5b-ea8b43159042" providerId="ADAL" clId="{C09DCFCC-2505-422E-86B1-11F0F37D84F6}" dt="2024-02-05T14:51:48.973" v="4128" actId="1038"/>
        <pc:sldMkLst>
          <pc:docMk/>
          <pc:sldMk cId="3351381885" sldId="1085"/>
        </pc:sldMkLst>
        <pc:spChg chg="mod">
          <ac:chgData name="Kleinhans, M.G. (Maarten)" userId="e00adaa3-cbae-41b7-ba5b-ea8b43159042" providerId="ADAL" clId="{C09DCFCC-2505-422E-86B1-11F0F37D84F6}" dt="2024-02-05T14:51:48.973" v="4128" actId="1038"/>
          <ac:spMkLst>
            <pc:docMk/>
            <pc:sldMk cId="3351381885" sldId="1085"/>
            <ac:spMk id="8" creationId="{00000000-0000-0000-0000-000000000000}"/>
          </ac:spMkLst>
        </pc:spChg>
      </pc:sldChg>
      <pc:sldChg chg="del">
        <pc:chgData name="Kleinhans, M.G. (Maarten)" userId="e00adaa3-cbae-41b7-ba5b-ea8b43159042" providerId="ADAL" clId="{C09DCFCC-2505-422E-86B1-11F0F37D84F6}" dt="2024-02-03T19:08:49.829" v="2280" actId="47"/>
        <pc:sldMkLst>
          <pc:docMk/>
          <pc:sldMk cId="3421457639" sldId="1086"/>
        </pc:sldMkLst>
      </pc:sldChg>
      <pc:sldChg chg="del">
        <pc:chgData name="Kleinhans, M.G. (Maarten)" userId="e00adaa3-cbae-41b7-ba5b-ea8b43159042" providerId="ADAL" clId="{C09DCFCC-2505-422E-86B1-11F0F37D84F6}" dt="2024-02-03T17:56:52.854" v="53" actId="47"/>
        <pc:sldMkLst>
          <pc:docMk/>
          <pc:sldMk cId="901149073" sldId="1095"/>
        </pc:sldMkLst>
      </pc:sldChg>
      <pc:sldChg chg="del">
        <pc:chgData name="Kleinhans, M.G. (Maarten)" userId="e00adaa3-cbae-41b7-ba5b-ea8b43159042" providerId="ADAL" clId="{C09DCFCC-2505-422E-86B1-11F0F37D84F6}" dt="2024-02-03T19:08:49.829" v="2280" actId="47"/>
        <pc:sldMkLst>
          <pc:docMk/>
          <pc:sldMk cId="867249005" sldId="1109"/>
        </pc:sldMkLst>
      </pc:sldChg>
      <pc:sldChg chg="del">
        <pc:chgData name="Kleinhans, M.G. (Maarten)" userId="e00adaa3-cbae-41b7-ba5b-ea8b43159042" providerId="ADAL" clId="{C09DCFCC-2505-422E-86B1-11F0F37D84F6}" dt="2024-02-03T17:57:02.727" v="54" actId="47"/>
        <pc:sldMkLst>
          <pc:docMk/>
          <pc:sldMk cId="3843305035" sldId="1126"/>
        </pc:sldMkLst>
      </pc:sldChg>
      <pc:sldChg chg="del">
        <pc:chgData name="Kleinhans, M.G. (Maarten)" userId="e00adaa3-cbae-41b7-ba5b-ea8b43159042" providerId="ADAL" clId="{C09DCFCC-2505-422E-86B1-11F0F37D84F6}" dt="2024-02-03T19:08:49.829" v="2280" actId="47"/>
        <pc:sldMkLst>
          <pc:docMk/>
          <pc:sldMk cId="2756031814" sldId="1127"/>
        </pc:sldMkLst>
      </pc:sldChg>
      <pc:sldChg chg="del">
        <pc:chgData name="Kleinhans, M.G. (Maarten)" userId="e00adaa3-cbae-41b7-ba5b-ea8b43159042" providerId="ADAL" clId="{C09DCFCC-2505-422E-86B1-11F0F37D84F6}" dt="2024-02-03T19:08:49.829" v="2280" actId="47"/>
        <pc:sldMkLst>
          <pc:docMk/>
          <pc:sldMk cId="3553581287" sldId="1128"/>
        </pc:sldMkLst>
      </pc:sldChg>
      <pc:sldChg chg="del">
        <pc:chgData name="Kleinhans, M.G. (Maarten)" userId="e00adaa3-cbae-41b7-ba5b-ea8b43159042" providerId="ADAL" clId="{C09DCFCC-2505-422E-86B1-11F0F37D84F6}" dt="2024-02-03T19:08:49.829" v="2280" actId="47"/>
        <pc:sldMkLst>
          <pc:docMk/>
          <pc:sldMk cId="3166230988" sldId="1129"/>
        </pc:sldMkLst>
      </pc:sldChg>
      <pc:sldChg chg="del">
        <pc:chgData name="Kleinhans, M.G. (Maarten)" userId="e00adaa3-cbae-41b7-ba5b-ea8b43159042" providerId="ADAL" clId="{C09DCFCC-2505-422E-86B1-11F0F37D84F6}" dt="2024-02-03T19:08:49.829" v="2280" actId="47"/>
        <pc:sldMkLst>
          <pc:docMk/>
          <pc:sldMk cId="1504257305" sldId="1130"/>
        </pc:sldMkLst>
      </pc:sldChg>
      <pc:sldChg chg="del">
        <pc:chgData name="Kleinhans, M.G. (Maarten)" userId="e00adaa3-cbae-41b7-ba5b-ea8b43159042" providerId="ADAL" clId="{C09DCFCC-2505-422E-86B1-11F0F37D84F6}" dt="2024-02-03T17:56:52.854" v="53" actId="47"/>
        <pc:sldMkLst>
          <pc:docMk/>
          <pc:sldMk cId="378831051" sldId="1140"/>
        </pc:sldMkLst>
      </pc:sldChg>
      <pc:sldChg chg="del">
        <pc:chgData name="Kleinhans, M.G. (Maarten)" userId="e00adaa3-cbae-41b7-ba5b-ea8b43159042" providerId="ADAL" clId="{C09DCFCC-2505-422E-86B1-11F0F37D84F6}" dt="2024-02-03T17:56:52.854" v="53" actId="47"/>
        <pc:sldMkLst>
          <pc:docMk/>
          <pc:sldMk cId="2188707813" sldId="1143"/>
        </pc:sldMkLst>
      </pc:sldChg>
      <pc:sldChg chg="del">
        <pc:chgData name="Kleinhans, M.G. (Maarten)" userId="e00adaa3-cbae-41b7-ba5b-ea8b43159042" providerId="ADAL" clId="{C09DCFCC-2505-422E-86B1-11F0F37D84F6}" dt="2024-02-03T17:56:35.711" v="51" actId="47"/>
        <pc:sldMkLst>
          <pc:docMk/>
          <pc:sldMk cId="3858974498" sldId="1158"/>
        </pc:sldMkLst>
      </pc:sldChg>
      <pc:sldChg chg="del">
        <pc:chgData name="Kleinhans, M.G. (Maarten)" userId="e00adaa3-cbae-41b7-ba5b-ea8b43159042" providerId="ADAL" clId="{C09DCFCC-2505-422E-86B1-11F0F37D84F6}" dt="2024-02-02T12:27:06.629" v="40" actId="47"/>
        <pc:sldMkLst>
          <pc:docMk/>
          <pc:sldMk cId="3676220813" sldId="1165"/>
        </pc:sldMkLst>
      </pc:sldChg>
      <pc:sldChg chg="del">
        <pc:chgData name="Kleinhans, M.G. (Maarten)" userId="e00adaa3-cbae-41b7-ba5b-ea8b43159042" providerId="ADAL" clId="{C09DCFCC-2505-422E-86B1-11F0F37D84F6}" dt="2024-02-03T19:08:49.829" v="2280" actId="47"/>
        <pc:sldMkLst>
          <pc:docMk/>
          <pc:sldMk cId="2827373290" sldId="1166"/>
        </pc:sldMkLst>
      </pc:sldChg>
      <pc:sldChg chg="del">
        <pc:chgData name="Kleinhans, M.G. (Maarten)" userId="e00adaa3-cbae-41b7-ba5b-ea8b43159042" providerId="ADAL" clId="{C09DCFCC-2505-422E-86B1-11F0F37D84F6}" dt="2024-02-02T12:27:31.158" v="41" actId="47"/>
        <pc:sldMkLst>
          <pc:docMk/>
          <pc:sldMk cId="3326144188" sldId="1168"/>
        </pc:sldMkLst>
      </pc:sldChg>
      <pc:sldChg chg="del">
        <pc:chgData name="Kleinhans, M.G. (Maarten)" userId="e00adaa3-cbae-41b7-ba5b-ea8b43159042" providerId="ADAL" clId="{C09DCFCC-2505-422E-86B1-11F0F37D84F6}" dt="2024-02-03T17:56:39.204" v="52" actId="47"/>
        <pc:sldMkLst>
          <pc:docMk/>
          <pc:sldMk cId="167722521" sldId="1174"/>
        </pc:sldMkLst>
      </pc:sldChg>
      <pc:sldChg chg="del">
        <pc:chgData name="Kleinhans, M.G. (Maarten)" userId="e00adaa3-cbae-41b7-ba5b-ea8b43159042" providerId="ADAL" clId="{C09DCFCC-2505-422E-86B1-11F0F37D84F6}" dt="2024-02-02T12:27:04.986" v="39" actId="47"/>
        <pc:sldMkLst>
          <pc:docMk/>
          <pc:sldMk cId="594370142" sldId="1176"/>
        </pc:sldMkLst>
      </pc:sldChg>
      <pc:sldChg chg="del">
        <pc:chgData name="Kleinhans, M.G. (Maarten)" userId="e00adaa3-cbae-41b7-ba5b-ea8b43159042" providerId="ADAL" clId="{C09DCFCC-2505-422E-86B1-11F0F37D84F6}" dt="2024-02-03T19:08:49.829" v="2280" actId="47"/>
        <pc:sldMkLst>
          <pc:docMk/>
          <pc:sldMk cId="2109659736" sldId="1177"/>
        </pc:sldMkLst>
      </pc:sldChg>
      <pc:sldChg chg="del">
        <pc:chgData name="Kleinhans, M.G. (Maarten)" userId="e00adaa3-cbae-41b7-ba5b-ea8b43159042" providerId="ADAL" clId="{C09DCFCC-2505-422E-86B1-11F0F37D84F6}" dt="2024-02-02T12:27:42.994" v="42" actId="47"/>
        <pc:sldMkLst>
          <pc:docMk/>
          <pc:sldMk cId="2450747852" sldId="1180"/>
        </pc:sldMkLst>
      </pc:sldChg>
      <pc:sldChg chg="del">
        <pc:chgData name="Kleinhans, M.G. (Maarten)" userId="e00adaa3-cbae-41b7-ba5b-ea8b43159042" providerId="ADAL" clId="{C09DCFCC-2505-422E-86B1-11F0F37D84F6}" dt="2024-02-02T12:27:42.994" v="42" actId="47"/>
        <pc:sldMkLst>
          <pc:docMk/>
          <pc:sldMk cId="2562172722" sldId="1181"/>
        </pc:sldMkLst>
      </pc:sldChg>
      <pc:sldChg chg="del">
        <pc:chgData name="Kleinhans, M.G. (Maarten)" userId="e00adaa3-cbae-41b7-ba5b-ea8b43159042" providerId="ADAL" clId="{C09DCFCC-2505-422E-86B1-11F0F37D84F6}" dt="2024-02-02T12:27:42.994" v="42" actId="47"/>
        <pc:sldMkLst>
          <pc:docMk/>
          <pc:sldMk cId="1543975912" sldId="1182"/>
        </pc:sldMkLst>
      </pc:sldChg>
      <pc:sldChg chg="del">
        <pc:chgData name="Kleinhans, M.G. (Maarten)" userId="e00adaa3-cbae-41b7-ba5b-ea8b43159042" providerId="ADAL" clId="{C09DCFCC-2505-422E-86B1-11F0F37D84F6}" dt="2024-02-02T12:27:42.994" v="42" actId="47"/>
        <pc:sldMkLst>
          <pc:docMk/>
          <pc:sldMk cId="392616109" sldId="1183"/>
        </pc:sldMkLst>
      </pc:sldChg>
      <pc:sldChg chg="del">
        <pc:chgData name="Kleinhans, M.G. (Maarten)" userId="e00adaa3-cbae-41b7-ba5b-ea8b43159042" providerId="ADAL" clId="{C09DCFCC-2505-422E-86B1-11F0F37D84F6}" dt="2024-02-02T12:27:42.994" v="42" actId="47"/>
        <pc:sldMkLst>
          <pc:docMk/>
          <pc:sldMk cId="1170062508" sldId="1184"/>
        </pc:sldMkLst>
      </pc:sldChg>
      <pc:sldChg chg="del">
        <pc:chgData name="Kleinhans, M.G. (Maarten)" userId="e00adaa3-cbae-41b7-ba5b-ea8b43159042" providerId="ADAL" clId="{C09DCFCC-2505-422E-86B1-11F0F37D84F6}" dt="2024-02-02T12:27:42.994" v="42" actId="47"/>
        <pc:sldMkLst>
          <pc:docMk/>
          <pc:sldMk cId="3916281256" sldId="1185"/>
        </pc:sldMkLst>
      </pc:sldChg>
      <pc:sldChg chg="del">
        <pc:chgData name="Kleinhans, M.G. (Maarten)" userId="e00adaa3-cbae-41b7-ba5b-ea8b43159042" providerId="ADAL" clId="{C09DCFCC-2505-422E-86B1-11F0F37D84F6}" dt="2024-02-02T12:27:42.994" v="42" actId="47"/>
        <pc:sldMkLst>
          <pc:docMk/>
          <pc:sldMk cId="2001136140" sldId="1186"/>
        </pc:sldMkLst>
      </pc:sldChg>
      <pc:sldChg chg="del">
        <pc:chgData name="Kleinhans, M.G. (Maarten)" userId="e00adaa3-cbae-41b7-ba5b-ea8b43159042" providerId="ADAL" clId="{C09DCFCC-2505-422E-86B1-11F0F37D84F6}" dt="2024-02-02T12:27:42.994" v="42" actId="47"/>
        <pc:sldMkLst>
          <pc:docMk/>
          <pc:sldMk cId="3984357945" sldId="1187"/>
        </pc:sldMkLst>
      </pc:sldChg>
      <pc:sldChg chg="del">
        <pc:chgData name="Kleinhans, M.G. (Maarten)" userId="e00adaa3-cbae-41b7-ba5b-ea8b43159042" providerId="ADAL" clId="{C09DCFCC-2505-422E-86B1-11F0F37D84F6}" dt="2024-02-02T12:27:42.994" v="42" actId="47"/>
        <pc:sldMkLst>
          <pc:docMk/>
          <pc:sldMk cId="1161510402" sldId="1188"/>
        </pc:sldMkLst>
      </pc:sldChg>
      <pc:sldChg chg="del">
        <pc:chgData name="Kleinhans, M.G. (Maarten)" userId="e00adaa3-cbae-41b7-ba5b-ea8b43159042" providerId="ADAL" clId="{C09DCFCC-2505-422E-86B1-11F0F37D84F6}" dt="2024-02-02T12:27:42.994" v="42" actId="47"/>
        <pc:sldMkLst>
          <pc:docMk/>
          <pc:sldMk cId="2986339862" sldId="1189"/>
        </pc:sldMkLst>
      </pc:sldChg>
      <pc:sldChg chg="del">
        <pc:chgData name="Kleinhans, M.G. (Maarten)" userId="e00adaa3-cbae-41b7-ba5b-ea8b43159042" providerId="ADAL" clId="{C09DCFCC-2505-422E-86B1-11F0F37D84F6}" dt="2024-02-03T19:23:26.982" v="3222" actId="47"/>
        <pc:sldMkLst>
          <pc:docMk/>
          <pc:sldMk cId="1320684990" sldId="1190"/>
        </pc:sldMkLst>
      </pc:sldChg>
      <pc:sldChg chg="del">
        <pc:chgData name="Kleinhans, M.G. (Maarten)" userId="e00adaa3-cbae-41b7-ba5b-ea8b43159042" providerId="ADAL" clId="{C09DCFCC-2505-422E-86B1-11F0F37D84F6}" dt="2024-02-03T17:56:39.204" v="52" actId="47"/>
        <pc:sldMkLst>
          <pc:docMk/>
          <pc:sldMk cId="2785874063" sldId="1191"/>
        </pc:sldMkLst>
      </pc:sldChg>
      <pc:sldChg chg="del">
        <pc:chgData name="Kleinhans, M.G. (Maarten)" userId="e00adaa3-cbae-41b7-ba5b-ea8b43159042" providerId="ADAL" clId="{C09DCFCC-2505-422E-86B1-11F0F37D84F6}" dt="2024-02-02T12:27:31.158" v="41" actId="47"/>
        <pc:sldMkLst>
          <pc:docMk/>
          <pc:sldMk cId="3364122715" sldId="1194"/>
        </pc:sldMkLst>
      </pc:sldChg>
      <pc:sldChg chg="del">
        <pc:chgData name="Kleinhans, M.G. (Maarten)" userId="e00adaa3-cbae-41b7-ba5b-ea8b43159042" providerId="ADAL" clId="{C09DCFCC-2505-422E-86B1-11F0F37D84F6}" dt="2024-02-03T17:57:38.006" v="55" actId="47"/>
        <pc:sldMkLst>
          <pc:docMk/>
          <pc:sldMk cId="2760234861" sldId="1195"/>
        </pc:sldMkLst>
      </pc:sldChg>
      <pc:sldChg chg="del">
        <pc:chgData name="Kleinhans, M.G. (Maarten)" userId="e00adaa3-cbae-41b7-ba5b-ea8b43159042" providerId="ADAL" clId="{C09DCFCC-2505-422E-86B1-11F0F37D84F6}" dt="2024-02-03T17:56:35.711" v="51" actId="47"/>
        <pc:sldMkLst>
          <pc:docMk/>
          <pc:sldMk cId="1246735327" sldId="1196"/>
        </pc:sldMkLst>
      </pc:sldChg>
      <pc:sldChg chg="del">
        <pc:chgData name="Kleinhans, M.G. (Maarten)" userId="e00adaa3-cbae-41b7-ba5b-ea8b43159042" providerId="ADAL" clId="{C09DCFCC-2505-422E-86B1-11F0F37D84F6}" dt="2024-02-03T19:08:49.829" v="2280" actId="47"/>
        <pc:sldMkLst>
          <pc:docMk/>
          <pc:sldMk cId="3083382185" sldId="1198"/>
        </pc:sldMkLst>
      </pc:sldChg>
      <pc:sldChg chg="del">
        <pc:chgData name="Kleinhans, M.G. (Maarten)" userId="e00adaa3-cbae-41b7-ba5b-ea8b43159042" providerId="ADAL" clId="{C09DCFCC-2505-422E-86B1-11F0F37D84F6}" dt="2024-02-02T12:27:42.994" v="42" actId="47"/>
        <pc:sldMkLst>
          <pc:docMk/>
          <pc:sldMk cId="2008772946" sldId="1199"/>
        </pc:sldMkLst>
      </pc:sldChg>
      <pc:sldChg chg="addSp delSp modSp new del mod chgLayout">
        <pc:chgData name="Kleinhans, M.G. (Maarten)" userId="e00adaa3-cbae-41b7-ba5b-ea8b43159042" providerId="ADAL" clId="{C09DCFCC-2505-422E-86B1-11F0F37D84F6}" dt="2024-02-03T19:13:20.679" v="2346" actId="47"/>
        <pc:sldMkLst>
          <pc:docMk/>
          <pc:sldMk cId="2558664499" sldId="1199"/>
        </pc:sldMkLst>
        <pc:spChg chg="del">
          <ac:chgData name="Kleinhans, M.G. (Maarten)" userId="e00adaa3-cbae-41b7-ba5b-ea8b43159042" providerId="ADAL" clId="{C09DCFCC-2505-422E-86B1-11F0F37D84F6}" dt="2024-02-03T18:19:19.928" v="992" actId="700"/>
          <ac:spMkLst>
            <pc:docMk/>
            <pc:sldMk cId="2558664499" sldId="1199"/>
            <ac:spMk id="2" creationId="{B7CDEA19-7DB0-B968-D8C4-44F73B04FADF}"/>
          </ac:spMkLst>
        </pc:spChg>
        <pc:spChg chg="mod ord">
          <ac:chgData name="Kleinhans, M.G. (Maarten)" userId="e00adaa3-cbae-41b7-ba5b-ea8b43159042" providerId="ADAL" clId="{C09DCFCC-2505-422E-86B1-11F0F37D84F6}" dt="2024-02-03T18:19:19.928" v="992" actId="700"/>
          <ac:spMkLst>
            <pc:docMk/>
            <pc:sldMk cId="2558664499" sldId="1199"/>
            <ac:spMk id="3" creationId="{B1BF20D4-44E3-0E6B-4D0A-F56DDE97D4C8}"/>
          </ac:spMkLst>
        </pc:spChg>
        <pc:spChg chg="add mod ord">
          <ac:chgData name="Kleinhans, M.G. (Maarten)" userId="e00adaa3-cbae-41b7-ba5b-ea8b43159042" providerId="ADAL" clId="{C09DCFCC-2505-422E-86B1-11F0F37D84F6}" dt="2024-02-03T18:19:19.928" v="992" actId="700"/>
          <ac:spMkLst>
            <pc:docMk/>
            <pc:sldMk cId="2558664499" sldId="1199"/>
            <ac:spMk id="5" creationId="{EF2A9E57-B080-B497-EBB2-B614B180DF83}"/>
          </ac:spMkLst>
        </pc:spChg>
        <pc:picChg chg="add del mod">
          <ac:chgData name="Kleinhans, M.G. (Maarten)" userId="e00adaa3-cbae-41b7-ba5b-ea8b43159042" providerId="ADAL" clId="{C09DCFCC-2505-422E-86B1-11F0F37D84F6}" dt="2024-02-03T19:09:10.843" v="2282" actId="21"/>
          <ac:picMkLst>
            <pc:docMk/>
            <pc:sldMk cId="2558664499" sldId="1199"/>
            <ac:picMk id="4" creationId="{26E06C3F-3B1A-359B-D862-881C9E2C5522}"/>
          </ac:picMkLst>
        </pc:picChg>
      </pc:sldChg>
      <pc:sldChg chg="del">
        <pc:chgData name="Kleinhans, M.G. (Maarten)" userId="e00adaa3-cbae-41b7-ba5b-ea8b43159042" providerId="ADAL" clId="{C09DCFCC-2505-422E-86B1-11F0F37D84F6}" dt="2024-02-02T12:27:42.994" v="42" actId="47"/>
        <pc:sldMkLst>
          <pc:docMk/>
          <pc:sldMk cId="1014160423" sldId="1200"/>
        </pc:sldMkLst>
      </pc:sldChg>
      <pc:sldChg chg="addSp delSp modSp new del mod chgLayout">
        <pc:chgData name="Kleinhans, M.G. (Maarten)" userId="e00adaa3-cbae-41b7-ba5b-ea8b43159042" providerId="ADAL" clId="{C09DCFCC-2505-422E-86B1-11F0F37D84F6}" dt="2024-02-03T19:13:20.679" v="2346" actId="47"/>
        <pc:sldMkLst>
          <pc:docMk/>
          <pc:sldMk cId="2235356184" sldId="1200"/>
        </pc:sldMkLst>
        <pc:spChg chg="del">
          <ac:chgData name="Kleinhans, M.G. (Maarten)" userId="e00adaa3-cbae-41b7-ba5b-ea8b43159042" providerId="ADAL" clId="{C09DCFCC-2505-422E-86B1-11F0F37D84F6}" dt="2024-02-03T18:19:19.928" v="992" actId="700"/>
          <ac:spMkLst>
            <pc:docMk/>
            <pc:sldMk cId="2235356184" sldId="1200"/>
            <ac:spMk id="2" creationId="{9CBEA52D-894B-E71E-35C9-DDECDB55CAC4}"/>
          </ac:spMkLst>
        </pc:spChg>
        <pc:spChg chg="mod ord">
          <ac:chgData name="Kleinhans, M.G. (Maarten)" userId="e00adaa3-cbae-41b7-ba5b-ea8b43159042" providerId="ADAL" clId="{C09DCFCC-2505-422E-86B1-11F0F37D84F6}" dt="2024-02-03T18:19:19.928" v="992" actId="700"/>
          <ac:spMkLst>
            <pc:docMk/>
            <pc:sldMk cId="2235356184" sldId="1200"/>
            <ac:spMk id="3" creationId="{69EEB9B0-EC75-A285-8C57-DC83D01E4737}"/>
          </ac:spMkLst>
        </pc:spChg>
        <pc:spChg chg="add mod ord">
          <ac:chgData name="Kleinhans, M.G. (Maarten)" userId="e00adaa3-cbae-41b7-ba5b-ea8b43159042" providerId="ADAL" clId="{C09DCFCC-2505-422E-86B1-11F0F37D84F6}" dt="2024-02-03T18:19:19.928" v="992" actId="700"/>
          <ac:spMkLst>
            <pc:docMk/>
            <pc:sldMk cId="2235356184" sldId="1200"/>
            <ac:spMk id="5" creationId="{EFF85624-ACCF-0ACE-1DBC-2A41A0F30876}"/>
          </ac:spMkLst>
        </pc:spChg>
        <pc:picChg chg="add mod">
          <ac:chgData name="Kleinhans, M.G. (Maarten)" userId="e00adaa3-cbae-41b7-ba5b-ea8b43159042" providerId="ADAL" clId="{C09DCFCC-2505-422E-86B1-11F0F37D84F6}" dt="2024-02-03T17:59:32.186" v="372" actId="1035"/>
          <ac:picMkLst>
            <pc:docMk/>
            <pc:sldMk cId="2235356184" sldId="1200"/>
            <ac:picMk id="4" creationId="{A9B05775-25DB-B57A-0A12-828AE9D324A8}"/>
          </ac:picMkLst>
        </pc:picChg>
      </pc:sldChg>
      <pc:sldChg chg="del">
        <pc:chgData name="Kleinhans, M.G. (Maarten)" userId="e00adaa3-cbae-41b7-ba5b-ea8b43159042" providerId="ADAL" clId="{C09DCFCC-2505-422E-86B1-11F0F37D84F6}" dt="2024-02-02T12:27:42.994" v="42" actId="47"/>
        <pc:sldMkLst>
          <pc:docMk/>
          <pc:sldMk cId="1303680790" sldId="1201"/>
        </pc:sldMkLst>
      </pc:sldChg>
      <pc:sldChg chg="delSp modSp add del mod">
        <pc:chgData name="Kleinhans, M.G. (Maarten)" userId="e00adaa3-cbae-41b7-ba5b-ea8b43159042" providerId="ADAL" clId="{C09DCFCC-2505-422E-86B1-11F0F37D84F6}" dt="2024-02-03T18:02:36.047" v="436" actId="47"/>
        <pc:sldMkLst>
          <pc:docMk/>
          <pc:sldMk cId="3960406195" sldId="1244"/>
        </pc:sldMkLst>
        <pc:spChg chg="mod">
          <ac:chgData name="Kleinhans, M.G. (Maarten)" userId="e00adaa3-cbae-41b7-ba5b-ea8b43159042" providerId="ADAL" clId="{C09DCFCC-2505-422E-86B1-11F0F37D84F6}" dt="2024-02-03T18:01:46.310" v="421" actId="2711"/>
          <ac:spMkLst>
            <pc:docMk/>
            <pc:sldMk cId="3960406195" sldId="1244"/>
            <ac:spMk id="2" creationId="{16871820-24CA-0668-85BE-CCA63B73DC45}"/>
          </ac:spMkLst>
        </pc:spChg>
        <pc:spChg chg="del">
          <ac:chgData name="Kleinhans, M.G. (Maarten)" userId="e00adaa3-cbae-41b7-ba5b-ea8b43159042" providerId="ADAL" clId="{C09DCFCC-2505-422E-86B1-11F0F37D84F6}" dt="2024-02-03T18:01:30.454" v="402" actId="478"/>
          <ac:spMkLst>
            <pc:docMk/>
            <pc:sldMk cId="3960406195" sldId="1244"/>
            <ac:spMk id="3" creationId="{C5E68CF2-DBF2-33BE-DF96-E039EA52B06D}"/>
          </ac:spMkLst>
        </pc:spChg>
        <pc:spChg chg="mod">
          <ac:chgData name="Kleinhans, M.G. (Maarten)" userId="e00adaa3-cbae-41b7-ba5b-ea8b43159042" providerId="ADAL" clId="{C09DCFCC-2505-422E-86B1-11F0F37D84F6}" dt="2024-02-03T18:01:46.310" v="421" actId="2711"/>
          <ac:spMkLst>
            <pc:docMk/>
            <pc:sldMk cId="3960406195" sldId="1244"/>
            <ac:spMk id="8" creationId="{310A20F4-413B-D769-7D0E-1C0D79566861}"/>
          </ac:spMkLst>
        </pc:spChg>
        <pc:picChg chg="mod">
          <ac:chgData name="Kleinhans, M.G. (Maarten)" userId="e00adaa3-cbae-41b7-ba5b-ea8b43159042" providerId="ADAL" clId="{C09DCFCC-2505-422E-86B1-11F0F37D84F6}" dt="2024-02-03T18:01:37.507" v="420" actId="1035"/>
          <ac:picMkLst>
            <pc:docMk/>
            <pc:sldMk cId="3960406195" sldId="1244"/>
            <ac:picMk id="6" creationId="{8CEA299E-B12B-6AF4-76E9-06053FCC40BE}"/>
          </ac:picMkLst>
        </pc:picChg>
      </pc:sldChg>
      <pc:sldChg chg="addSp modSp add mod ord">
        <pc:chgData name="Kleinhans, M.G. (Maarten)" userId="e00adaa3-cbae-41b7-ba5b-ea8b43159042" providerId="ADAL" clId="{C09DCFCC-2505-422E-86B1-11F0F37D84F6}" dt="2024-02-03T19:47:12.777" v="4068" actId="1036"/>
        <pc:sldMkLst>
          <pc:docMk/>
          <pc:sldMk cId="4267389375" sldId="1245"/>
        </pc:sldMkLst>
        <pc:spChg chg="add mod">
          <ac:chgData name="Kleinhans, M.G. (Maarten)" userId="e00adaa3-cbae-41b7-ba5b-ea8b43159042" providerId="ADAL" clId="{C09DCFCC-2505-422E-86B1-11F0F37D84F6}" dt="2024-02-03T18:02:20.307" v="435"/>
          <ac:spMkLst>
            <pc:docMk/>
            <pc:sldMk cId="4267389375" sldId="1245"/>
            <ac:spMk id="2" creationId="{30BB0CE7-7533-54B8-AA0E-49089C75D8E2}"/>
          </ac:spMkLst>
        </pc:spChg>
        <pc:spChg chg="mod">
          <ac:chgData name="Kleinhans, M.G. (Maarten)" userId="e00adaa3-cbae-41b7-ba5b-ea8b43159042" providerId="ADAL" clId="{C09DCFCC-2505-422E-86B1-11F0F37D84F6}" dt="2024-02-03T19:47:12.777" v="4068" actId="1036"/>
          <ac:spMkLst>
            <pc:docMk/>
            <pc:sldMk cId="4267389375" sldId="1245"/>
            <ac:spMk id="5" creationId="{96349DD1-A288-3B6C-9308-0F14DFA86A1A}"/>
          </ac:spMkLst>
        </pc:spChg>
        <pc:spChg chg="mod">
          <ac:chgData name="Kleinhans, M.G. (Maarten)" userId="e00adaa3-cbae-41b7-ba5b-ea8b43159042" providerId="ADAL" clId="{C09DCFCC-2505-422E-86B1-11F0F37D84F6}" dt="2024-02-03T18:02:06.918" v="434" actId="1035"/>
          <ac:spMkLst>
            <pc:docMk/>
            <pc:sldMk cId="4267389375" sldId="1245"/>
            <ac:spMk id="6" creationId="{455BA60D-E17C-3090-778C-10363A11C20F}"/>
          </ac:spMkLst>
        </pc:spChg>
        <pc:picChg chg="mod">
          <ac:chgData name="Kleinhans, M.G. (Maarten)" userId="e00adaa3-cbae-41b7-ba5b-ea8b43159042" providerId="ADAL" clId="{C09DCFCC-2505-422E-86B1-11F0F37D84F6}" dt="2024-02-03T18:02:06.918" v="434" actId="1035"/>
          <ac:picMkLst>
            <pc:docMk/>
            <pc:sldMk cId="4267389375" sldId="1245"/>
            <ac:picMk id="2050" creationId="{2A8DFA66-FDE5-244D-AA2C-E1240735EE80}"/>
          </ac:picMkLst>
        </pc:picChg>
        <pc:cxnChg chg="mod">
          <ac:chgData name="Kleinhans, M.G. (Maarten)" userId="e00adaa3-cbae-41b7-ba5b-ea8b43159042" providerId="ADAL" clId="{C09DCFCC-2505-422E-86B1-11F0F37D84F6}" dt="2024-02-03T18:02:06.918" v="434" actId="1035"/>
          <ac:cxnSpMkLst>
            <pc:docMk/>
            <pc:sldMk cId="4267389375" sldId="1245"/>
            <ac:cxnSpMk id="4" creationId="{57B69EAE-5EA0-40B1-84A9-36BD84B1F253}"/>
          </ac:cxnSpMkLst>
        </pc:cxnChg>
      </pc:sldChg>
      <pc:sldChg chg="modSp add ord">
        <pc:chgData name="Kleinhans, M.G. (Maarten)" userId="e00adaa3-cbae-41b7-ba5b-ea8b43159042" providerId="ADAL" clId="{C09DCFCC-2505-422E-86B1-11F0F37D84F6}" dt="2024-02-03T19:31:23.087" v="3650" actId="1038"/>
        <pc:sldMkLst>
          <pc:docMk/>
          <pc:sldMk cId="3384788117" sldId="1278"/>
        </pc:sldMkLst>
        <pc:spChg chg="mod">
          <ac:chgData name="Kleinhans, M.G. (Maarten)" userId="e00adaa3-cbae-41b7-ba5b-ea8b43159042" providerId="ADAL" clId="{C09DCFCC-2505-422E-86B1-11F0F37D84F6}" dt="2024-02-03T18:00:22.857" v="373"/>
          <ac:spMkLst>
            <pc:docMk/>
            <pc:sldMk cId="3384788117" sldId="1278"/>
            <ac:spMk id="3" creationId="{B5F33745-9783-3FC2-78B9-FBFAE0C40C37}"/>
          </ac:spMkLst>
        </pc:spChg>
        <pc:spChg chg="mod">
          <ac:chgData name="Kleinhans, M.G. (Maarten)" userId="e00adaa3-cbae-41b7-ba5b-ea8b43159042" providerId="ADAL" clId="{C09DCFCC-2505-422E-86B1-11F0F37D84F6}" dt="2024-02-03T19:31:23.087" v="3650" actId="1038"/>
          <ac:spMkLst>
            <pc:docMk/>
            <pc:sldMk cId="3384788117" sldId="1278"/>
            <ac:spMk id="13" creationId="{D5F6700F-A8FF-8C97-ACB5-5A8490F13078}"/>
          </ac:spMkLst>
        </pc:spChg>
      </pc:sldChg>
      <pc:sldChg chg="addSp delSp modSp new mod ord">
        <pc:chgData name="Kleinhans, M.G. (Maarten)" userId="e00adaa3-cbae-41b7-ba5b-ea8b43159042" providerId="ADAL" clId="{C09DCFCC-2505-422E-86B1-11F0F37D84F6}" dt="2024-02-03T19:47:44.594" v="4070"/>
        <pc:sldMkLst>
          <pc:docMk/>
          <pc:sldMk cId="3901174140" sldId="1279"/>
        </pc:sldMkLst>
        <pc:spChg chg="add del mod">
          <ac:chgData name="Kleinhans, M.G. (Maarten)" userId="e00adaa3-cbae-41b7-ba5b-ea8b43159042" providerId="ADAL" clId="{C09DCFCC-2505-422E-86B1-11F0F37D84F6}" dt="2024-02-03T18:09:47.147" v="535" actId="478"/>
          <ac:spMkLst>
            <pc:docMk/>
            <pc:sldMk cId="3901174140" sldId="1279"/>
            <ac:spMk id="7" creationId="{DECAFC37-49D1-CCF0-74EB-22497B8D7A3F}"/>
          </ac:spMkLst>
        </pc:spChg>
        <pc:spChg chg="add del mod">
          <ac:chgData name="Kleinhans, M.G. (Maarten)" userId="e00adaa3-cbae-41b7-ba5b-ea8b43159042" providerId="ADAL" clId="{C09DCFCC-2505-422E-86B1-11F0F37D84F6}" dt="2024-02-03T18:09:53.722" v="542" actId="478"/>
          <ac:spMkLst>
            <pc:docMk/>
            <pc:sldMk cId="3901174140" sldId="1279"/>
            <ac:spMk id="8" creationId="{81E689B2-FFD9-ABDB-5742-4CA4A9F9DEC0}"/>
          </ac:spMkLst>
        </pc:spChg>
        <pc:spChg chg="add mod">
          <ac:chgData name="Kleinhans, M.G. (Maarten)" userId="e00adaa3-cbae-41b7-ba5b-ea8b43159042" providerId="ADAL" clId="{C09DCFCC-2505-422E-86B1-11F0F37D84F6}" dt="2024-02-03T18:10:57.542" v="706" actId="688"/>
          <ac:spMkLst>
            <pc:docMk/>
            <pc:sldMk cId="3901174140" sldId="1279"/>
            <ac:spMk id="10" creationId="{CA620841-2AF2-16AB-C16D-C149FF194710}"/>
          </ac:spMkLst>
        </pc:spChg>
        <pc:picChg chg="add del mod">
          <ac:chgData name="Kleinhans, M.G. (Maarten)" userId="e00adaa3-cbae-41b7-ba5b-ea8b43159042" providerId="ADAL" clId="{C09DCFCC-2505-422E-86B1-11F0F37D84F6}" dt="2024-02-03T18:06:37.178" v="516" actId="478"/>
          <ac:picMkLst>
            <pc:docMk/>
            <pc:sldMk cId="3901174140" sldId="1279"/>
            <ac:picMk id="4" creationId="{DEAE07EE-00F9-306B-DF11-8266294C2B3A}"/>
          </ac:picMkLst>
        </pc:picChg>
        <pc:picChg chg="add mod">
          <ac:chgData name="Kleinhans, M.G. (Maarten)" userId="e00adaa3-cbae-41b7-ba5b-ea8b43159042" providerId="ADAL" clId="{C09DCFCC-2505-422E-86B1-11F0F37D84F6}" dt="2024-02-03T18:09:27.316" v="527" actId="14100"/>
          <ac:picMkLst>
            <pc:docMk/>
            <pc:sldMk cId="3901174140" sldId="1279"/>
            <ac:picMk id="6" creationId="{7614EFFC-3789-5CC3-0B62-4D719898693F}"/>
          </ac:picMkLst>
        </pc:picChg>
      </pc:sldChg>
      <pc:sldChg chg="addSp delSp modSp new mod ord modAnim">
        <pc:chgData name="Kleinhans, M.G. (Maarten)" userId="e00adaa3-cbae-41b7-ba5b-ea8b43159042" providerId="ADAL" clId="{C09DCFCC-2505-422E-86B1-11F0F37D84F6}" dt="2024-02-03T19:42:40.644" v="3948"/>
        <pc:sldMkLst>
          <pc:docMk/>
          <pc:sldMk cId="4261220769" sldId="1280"/>
        </pc:sldMkLst>
        <pc:spChg chg="mod">
          <ac:chgData name="Kleinhans, M.G. (Maarten)" userId="e00adaa3-cbae-41b7-ba5b-ea8b43159042" providerId="ADAL" clId="{C09DCFCC-2505-422E-86B1-11F0F37D84F6}" dt="2024-02-03T18:17:31.334" v="968" actId="166"/>
          <ac:spMkLst>
            <pc:docMk/>
            <pc:sldMk cId="4261220769" sldId="1280"/>
            <ac:spMk id="2" creationId="{24B5412C-0BCD-679B-84DE-6DBB3239F3AA}"/>
          </ac:spMkLst>
        </pc:spChg>
        <pc:spChg chg="add mod">
          <ac:chgData name="Kleinhans, M.G. (Maarten)" userId="e00adaa3-cbae-41b7-ba5b-ea8b43159042" providerId="ADAL" clId="{C09DCFCC-2505-422E-86B1-11F0F37D84F6}" dt="2024-02-03T18:12:05.706" v="874" actId="1036"/>
          <ac:spMkLst>
            <pc:docMk/>
            <pc:sldMk cId="4261220769" sldId="1280"/>
            <ac:spMk id="5" creationId="{CEAA7827-4D94-EEB4-AB8A-AEFD05587ED0}"/>
          </ac:spMkLst>
        </pc:spChg>
        <pc:picChg chg="add mod">
          <ac:chgData name="Kleinhans, M.G. (Maarten)" userId="e00adaa3-cbae-41b7-ba5b-ea8b43159042" providerId="ADAL" clId="{C09DCFCC-2505-422E-86B1-11F0F37D84F6}" dt="2024-02-03T19:39:30.994" v="3910" actId="1037"/>
          <ac:picMkLst>
            <pc:docMk/>
            <pc:sldMk cId="4261220769" sldId="1280"/>
            <ac:picMk id="7" creationId="{2156DED9-7402-EEAC-2D98-48C531AC97BE}"/>
          </ac:picMkLst>
        </pc:picChg>
        <pc:picChg chg="add mod modCrop">
          <ac:chgData name="Kleinhans, M.G. (Maarten)" userId="e00adaa3-cbae-41b7-ba5b-ea8b43159042" providerId="ADAL" clId="{C09DCFCC-2505-422E-86B1-11F0F37D84F6}" dt="2024-02-03T19:40:21.755" v="3932" actId="732"/>
          <ac:picMkLst>
            <pc:docMk/>
            <pc:sldMk cId="4261220769" sldId="1280"/>
            <ac:picMk id="9" creationId="{F3A4CA8E-8F74-6BB4-FB73-C96332772F34}"/>
          </ac:picMkLst>
        </pc:picChg>
        <pc:cxnChg chg="add del mod">
          <ac:chgData name="Kleinhans, M.G. (Maarten)" userId="e00adaa3-cbae-41b7-ba5b-ea8b43159042" providerId="ADAL" clId="{C09DCFCC-2505-422E-86B1-11F0F37D84F6}" dt="2024-02-03T19:41:14.023" v="3935" actId="478"/>
          <ac:cxnSpMkLst>
            <pc:docMk/>
            <pc:sldMk cId="4261220769" sldId="1280"/>
            <ac:cxnSpMk id="11" creationId="{DF432173-AC9C-DDB8-9275-AB3FDACD9195}"/>
          </ac:cxnSpMkLst>
        </pc:cxnChg>
        <pc:cxnChg chg="add mod">
          <ac:chgData name="Kleinhans, M.G. (Maarten)" userId="e00adaa3-cbae-41b7-ba5b-ea8b43159042" providerId="ADAL" clId="{C09DCFCC-2505-422E-86B1-11F0F37D84F6}" dt="2024-02-03T19:42:08.243" v="3946" actId="1035"/>
          <ac:cxnSpMkLst>
            <pc:docMk/>
            <pc:sldMk cId="4261220769" sldId="1280"/>
            <ac:cxnSpMk id="14" creationId="{79F13806-C06F-FD77-817F-9C9B0B09A66B}"/>
          </ac:cxnSpMkLst>
        </pc:cxnChg>
      </pc:sldChg>
      <pc:sldChg chg="addSp delSp modSp new mod ord">
        <pc:chgData name="Kleinhans, M.G. (Maarten)" userId="e00adaa3-cbae-41b7-ba5b-ea8b43159042" providerId="ADAL" clId="{C09DCFCC-2505-422E-86B1-11F0F37D84F6}" dt="2024-02-03T19:46:43.543" v="4056"/>
        <pc:sldMkLst>
          <pc:docMk/>
          <pc:sldMk cId="133382507" sldId="1281"/>
        </pc:sldMkLst>
        <pc:spChg chg="mod">
          <ac:chgData name="Kleinhans, M.G. (Maarten)" userId="e00adaa3-cbae-41b7-ba5b-ea8b43159042" providerId="ADAL" clId="{C09DCFCC-2505-422E-86B1-11F0F37D84F6}" dt="2024-02-03T18:20:12.394" v="1005" actId="20577"/>
          <ac:spMkLst>
            <pc:docMk/>
            <pc:sldMk cId="133382507" sldId="1281"/>
            <ac:spMk id="2" creationId="{AF55A76C-52FE-D1BB-FF32-E7BF512A1C35}"/>
          </ac:spMkLst>
        </pc:spChg>
        <pc:spChg chg="add del mod">
          <ac:chgData name="Kleinhans, M.G. (Maarten)" userId="e00adaa3-cbae-41b7-ba5b-ea8b43159042" providerId="ADAL" clId="{C09DCFCC-2505-422E-86B1-11F0F37D84F6}" dt="2024-02-03T18:16:50.769" v="911" actId="478"/>
          <ac:spMkLst>
            <pc:docMk/>
            <pc:sldMk cId="133382507" sldId="1281"/>
            <ac:spMk id="6" creationId="{3EA304B5-5B6D-9E10-A9FF-85CBB940CD06}"/>
          </ac:spMkLst>
        </pc:spChg>
        <pc:spChg chg="add mod">
          <ac:chgData name="Kleinhans, M.G. (Maarten)" userId="e00adaa3-cbae-41b7-ba5b-ea8b43159042" providerId="ADAL" clId="{C09DCFCC-2505-422E-86B1-11F0F37D84F6}" dt="2024-02-03T18:20:28.222" v="1030" actId="14100"/>
          <ac:spMkLst>
            <pc:docMk/>
            <pc:sldMk cId="133382507" sldId="1281"/>
            <ac:spMk id="7" creationId="{C46DE876-801A-CCED-B2A1-9C2B99598B08}"/>
          </ac:spMkLst>
        </pc:spChg>
        <pc:picChg chg="add mod">
          <ac:chgData name="Kleinhans, M.G. (Maarten)" userId="e00adaa3-cbae-41b7-ba5b-ea8b43159042" providerId="ADAL" clId="{C09DCFCC-2505-422E-86B1-11F0F37D84F6}" dt="2024-02-03T18:16:35.517" v="904" actId="1036"/>
          <ac:picMkLst>
            <pc:docMk/>
            <pc:sldMk cId="133382507" sldId="1281"/>
            <ac:picMk id="5" creationId="{5DA10069-AB70-A7B8-9F3D-F3F1F28E3DBD}"/>
          </ac:picMkLst>
        </pc:picChg>
      </pc:sldChg>
      <pc:sldChg chg="new del">
        <pc:chgData name="Kleinhans, M.G. (Maarten)" userId="e00adaa3-cbae-41b7-ba5b-ea8b43159042" providerId="ADAL" clId="{C09DCFCC-2505-422E-86B1-11F0F37D84F6}" dt="2024-02-03T18:18:26.363" v="991" actId="47"/>
        <pc:sldMkLst>
          <pc:docMk/>
          <pc:sldMk cId="1924580287" sldId="1282"/>
        </pc:sldMkLst>
      </pc:sldChg>
      <pc:sldChg chg="addSp delSp modSp new mod ord">
        <pc:chgData name="Kleinhans, M.G. (Maarten)" userId="e00adaa3-cbae-41b7-ba5b-ea8b43159042" providerId="ADAL" clId="{C09DCFCC-2505-422E-86B1-11F0F37D84F6}" dt="2024-02-03T19:12:46.513" v="2341"/>
        <pc:sldMkLst>
          <pc:docMk/>
          <pc:sldMk cId="2825339722" sldId="1282"/>
        </pc:sldMkLst>
        <pc:spChg chg="mod">
          <ac:chgData name="Kleinhans, M.G. (Maarten)" userId="e00adaa3-cbae-41b7-ba5b-ea8b43159042" providerId="ADAL" clId="{C09DCFCC-2505-422E-86B1-11F0F37D84F6}" dt="2024-02-03T18:44:43.886" v="1463" actId="20577"/>
          <ac:spMkLst>
            <pc:docMk/>
            <pc:sldMk cId="2825339722" sldId="1282"/>
            <ac:spMk id="2" creationId="{E22321A5-81DF-A15A-41A8-4981451E70A8}"/>
          </ac:spMkLst>
        </pc:spChg>
        <pc:spChg chg="del">
          <ac:chgData name="Kleinhans, M.G. (Maarten)" userId="e00adaa3-cbae-41b7-ba5b-ea8b43159042" providerId="ADAL" clId="{C09DCFCC-2505-422E-86B1-11F0F37D84F6}" dt="2024-02-03T18:26:37.787" v="1175"/>
          <ac:spMkLst>
            <pc:docMk/>
            <pc:sldMk cId="2825339722" sldId="1282"/>
            <ac:spMk id="3" creationId="{178A67B3-EDC2-E8DA-4FA2-F78B9B28C893}"/>
          </ac:spMkLst>
        </pc:spChg>
        <pc:spChg chg="add mod">
          <ac:chgData name="Kleinhans, M.G. (Maarten)" userId="e00adaa3-cbae-41b7-ba5b-ea8b43159042" providerId="ADAL" clId="{C09DCFCC-2505-422E-86B1-11F0F37D84F6}" dt="2024-02-03T18:44:22.450" v="1436" actId="20577"/>
          <ac:spMkLst>
            <pc:docMk/>
            <pc:sldMk cId="2825339722" sldId="1282"/>
            <ac:spMk id="6" creationId="{2B248B60-C2D8-5568-34BD-010EFDB9E0FC}"/>
          </ac:spMkLst>
        </pc:spChg>
        <pc:spChg chg="add mod">
          <ac:chgData name="Kleinhans, M.G. (Maarten)" userId="e00adaa3-cbae-41b7-ba5b-ea8b43159042" providerId="ADAL" clId="{C09DCFCC-2505-422E-86B1-11F0F37D84F6}" dt="2024-02-03T18:44:12.555" v="1411" actId="478"/>
          <ac:spMkLst>
            <pc:docMk/>
            <pc:sldMk cId="2825339722" sldId="1282"/>
            <ac:spMk id="9" creationId="{2BD2E02E-A85D-A9AC-52F5-EF0A3F360123}"/>
          </ac:spMkLst>
        </pc:spChg>
        <pc:picChg chg="add del mod">
          <ac:chgData name="Kleinhans, M.G. (Maarten)" userId="e00adaa3-cbae-41b7-ba5b-ea8b43159042" providerId="ADAL" clId="{C09DCFCC-2505-422E-86B1-11F0F37D84F6}" dt="2024-02-03T18:44:12.555" v="1411" actId="478"/>
          <ac:picMkLst>
            <pc:docMk/>
            <pc:sldMk cId="2825339722" sldId="1282"/>
            <ac:picMk id="8" creationId="{0D6F8901-38B7-DB74-2E96-3A2E49B917D1}"/>
          </ac:picMkLst>
        </pc:picChg>
        <pc:picChg chg="add mod">
          <ac:chgData name="Kleinhans, M.G. (Maarten)" userId="e00adaa3-cbae-41b7-ba5b-ea8b43159042" providerId="ADAL" clId="{C09DCFCC-2505-422E-86B1-11F0F37D84F6}" dt="2024-02-03T18:44:32.933" v="1443" actId="14100"/>
          <ac:picMkLst>
            <pc:docMk/>
            <pc:sldMk cId="2825339722" sldId="1282"/>
            <ac:picMk id="11" creationId="{7238FF99-5765-A9A5-2020-FD642A0FD35B}"/>
          </ac:picMkLst>
        </pc:picChg>
      </pc:sldChg>
      <pc:sldChg chg="addSp modSp new mod ord">
        <pc:chgData name="Kleinhans, M.G. (Maarten)" userId="e00adaa3-cbae-41b7-ba5b-ea8b43159042" providerId="ADAL" clId="{C09DCFCC-2505-422E-86B1-11F0F37D84F6}" dt="2024-02-03T19:43:21.670" v="3968" actId="113"/>
        <pc:sldMkLst>
          <pc:docMk/>
          <pc:sldMk cId="3198867210" sldId="1283"/>
        </pc:sldMkLst>
        <pc:spChg chg="add mod">
          <ac:chgData name="Kleinhans, M.G. (Maarten)" userId="e00adaa3-cbae-41b7-ba5b-ea8b43159042" providerId="ADAL" clId="{C09DCFCC-2505-422E-86B1-11F0F37D84F6}" dt="2024-02-03T18:35:37.322" v="1249" actId="20577"/>
          <ac:spMkLst>
            <pc:docMk/>
            <pc:sldMk cId="3198867210" sldId="1283"/>
            <ac:spMk id="7" creationId="{088405C5-FB8C-5F6E-3F6F-61809122173C}"/>
          </ac:spMkLst>
        </pc:spChg>
        <pc:spChg chg="add mod">
          <ac:chgData name="Kleinhans, M.G. (Maarten)" userId="e00adaa3-cbae-41b7-ba5b-ea8b43159042" providerId="ADAL" clId="{C09DCFCC-2505-422E-86B1-11F0F37D84F6}" dt="2024-02-03T19:43:21.670" v="3968" actId="113"/>
          <ac:spMkLst>
            <pc:docMk/>
            <pc:sldMk cId="3198867210" sldId="1283"/>
            <ac:spMk id="9" creationId="{F7C02069-009A-6D80-19B4-9BB70CCAFA08}"/>
          </ac:spMkLst>
        </pc:spChg>
        <pc:picChg chg="add mod">
          <ac:chgData name="Kleinhans, M.G. (Maarten)" userId="e00adaa3-cbae-41b7-ba5b-ea8b43159042" providerId="ADAL" clId="{C09DCFCC-2505-422E-86B1-11F0F37D84F6}" dt="2024-02-03T18:35:24.533" v="1240" actId="1035"/>
          <ac:picMkLst>
            <pc:docMk/>
            <pc:sldMk cId="3198867210" sldId="1283"/>
            <ac:picMk id="6" creationId="{DDD5A6D1-1587-7900-3B66-BAF2E5E5D3B6}"/>
          </ac:picMkLst>
        </pc:picChg>
      </pc:sldChg>
      <pc:sldChg chg="addSp modSp new del mod ord">
        <pc:chgData name="Kleinhans, M.G. (Maarten)" userId="e00adaa3-cbae-41b7-ba5b-ea8b43159042" providerId="ADAL" clId="{C09DCFCC-2505-422E-86B1-11F0F37D84F6}" dt="2024-02-03T19:37:44.006" v="3834" actId="47"/>
        <pc:sldMkLst>
          <pc:docMk/>
          <pc:sldMk cId="4083354354" sldId="1284"/>
        </pc:sldMkLst>
        <pc:spChg chg="add mod">
          <ac:chgData name="Kleinhans, M.G. (Maarten)" userId="e00adaa3-cbae-41b7-ba5b-ea8b43159042" providerId="ADAL" clId="{C09DCFCC-2505-422E-86B1-11F0F37D84F6}" dt="2024-02-03T18:46:08.757" v="1610" actId="1037"/>
          <ac:spMkLst>
            <pc:docMk/>
            <pc:sldMk cId="4083354354" sldId="1284"/>
            <ac:spMk id="6" creationId="{04F3ACDC-2CEC-15FE-A0F0-1BEF9B3DA54F}"/>
          </ac:spMkLst>
        </pc:spChg>
        <pc:picChg chg="add mod">
          <ac:chgData name="Kleinhans, M.G. (Maarten)" userId="e00adaa3-cbae-41b7-ba5b-ea8b43159042" providerId="ADAL" clId="{C09DCFCC-2505-422E-86B1-11F0F37D84F6}" dt="2024-02-03T18:47:09.723" v="1622" actId="1035"/>
          <ac:picMkLst>
            <pc:docMk/>
            <pc:sldMk cId="4083354354" sldId="1284"/>
            <ac:picMk id="8" creationId="{2A58F2C6-8BCE-A083-CFE4-9CE18EE723BF}"/>
          </ac:picMkLst>
        </pc:picChg>
      </pc:sldChg>
      <pc:sldChg chg="new del">
        <pc:chgData name="Kleinhans, M.G. (Maarten)" userId="e00adaa3-cbae-41b7-ba5b-ea8b43159042" providerId="ADAL" clId="{C09DCFCC-2505-422E-86B1-11F0F37D84F6}" dt="2024-02-03T18:48:53.463" v="1624" actId="47"/>
        <pc:sldMkLst>
          <pc:docMk/>
          <pc:sldMk cId="1393234254" sldId="1285"/>
        </pc:sldMkLst>
      </pc:sldChg>
      <pc:sldChg chg="addSp modSp new mod ord modAnim">
        <pc:chgData name="Kleinhans, M.G. (Maarten)" userId="e00adaa3-cbae-41b7-ba5b-ea8b43159042" providerId="ADAL" clId="{C09DCFCC-2505-422E-86B1-11F0F37D84F6}" dt="2024-02-03T19:13:27.163" v="2348"/>
        <pc:sldMkLst>
          <pc:docMk/>
          <pc:sldMk cId="2547427226" sldId="1285"/>
        </pc:sldMkLst>
        <pc:spChg chg="add mod">
          <ac:chgData name="Kleinhans, M.G. (Maarten)" userId="e00adaa3-cbae-41b7-ba5b-ea8b43159042" providerId="ADAL" clId="{C09DCFCC-2505-422E-86B1-11F0F37D84F6}" dt="2024-02-03T18:51:41.991" v="1869" actId="1038"/>
          <ac:spMkLst>
            <pc:docMk/>
            <pc:sldMk cId="2547427226" sldId="1285"/>
            <ac:spMk id="7" creationId="{8C0BD815-ECF5-9418-94DF-611C77EA0714}"/>
          </ac:spMkLst>
        </pc:spChg>
        <pc:picChg chg="add mod">
          <ac:chgData name="Kleinhans, M.G. (Maarten)" userId="e00adaa3-cbae-41b7-ba5b-ea8b43159042" providerId="ADAL" clId="{C09DCFCC-2505-422E-86B1-11F0F37D84F6}" dt="2024-02-03T18:51:13.137" v="1658" actId="1036"/>
          <ac:picMkLst>
            <pc:docMk/>
            <pc:sldMk cId="2547427226" sldId="1285"/>
            <ac:picMk id="6" creationId="{65E67593-6C80-4299-B5F1-BB53527F261E}"/>
          </ac:picMkLst>
        </pc:picChg>
        <pc:picChg chg="add mod">
          <ac:chgData name="Kleinhans, M.G. (Maarten)" userId="e00adaa3-cbae-41b7-ba5b-ea8b43159042" providerId="ADAL" clId="{C09DCFCC-2505-422E-86B1-11F0F37D84F6}" dt="2024-02-03T18:56:45.310" v="1937" actId="1035"/>
          <ac:picMkLst>
            <pc:docMk/>
            <pc:sldMk cId="2547427226" sldId="1285"/>
            <ac:picMk id="9" creationId="{5D8DF1AE-ECBC-6F2A-6FD2-FA7A0DDDC21D}"/>
          </ac:picMkLst>
        </pc:picChg>
      </pc:sldChg>
      <pc:sldChg chg="addSp modSp new del mod ord">
        <pc:chgData name="Kleinhans, M.G. (Maarten)" userId="e00adaa3-cbae-41b7-ba5b-ea8b43159042" providerId="ADAL" clId="{C09DCFCC-2505-422E-86B1-11F0F37D84F6}" dt="2024-02-03T19:12:13.599" v="2333" actId="47"/>
        <pc:sldMkLst>
          <pc:docMk/>
          <pc:sldMk cId="3734129481" sldId="1286"/>
        </pc:sldMkLst>
        <pc:spChg chg="add mod">
          <ac:chgData name="Kleinhans, M.G. (Maarten)" userId="e00adaa3-cbae-41b7-ba5b-ea8b43159042" providerId="ADAL" clId="{C09DCFCC-2505-422E-86B1-11F0F37D84F6}" dt="2024-02-03T19:00:31.908" v="2110" actId="20577"/>
          <ac:spMkLst>
            <pc:docMk/>
            <pc:sldMk cId="3734129481" sldId="1286"/>
            <ac:spMk id="7" creationId="{B5DE9B63-2670-8948-94A6-E333B848BEA0}"/>
          </ac:spMkLst>
        </pc:spChg>
        <pc:picChg chg="add mod">
          <ac:chgData name="Kleinhans, M.G. (Maarten)" userId="e00adaa3-cbae-41b7-ba5b-ea8b43159042" providerId="ADAL" clId="{C09DCFCC-2505-422E-86B1-11F0F37D84F6}" dt="2024-02-03T18:59:52.801" v="2008" actId="1038"/>
          <ac:picMkLst>
            <pc:docMk/>
            <pc:sldMk cId="3734129481" sldId="1286"/>
            <ac:picMk id="6" creationId="{092C1443-FE05-BFE4-3027-8EE78DEC605D}"/>
          </ac:picMkLst>
        </pc:picChg>
      </pc:sldChg>
      <pc:sldChg chg="addSp modSp new mod modAnim">
        <pc:chgData name="Kleinhans, M.G. (Maarten)" userId="e00adaa3-cbae-41b7-ba5b-ea8b43159042" providerId="ADAL" clId="{C09DCFCC-2505-422E-86B1-11F0F37D84F6}" dt="2024-02-03T19:20:50.944" v="2962" actId="1037"/>
        <pc:sldMkLst>
          <pc:docMk/>
          <pc:sldMk cId="3893495003" sldId="1287"/>
        </pc:sldMkLst>
        <pc:spChg chg="mod">
          <ac:chgData name="Kleinhans, M.G. (Maarten)" userId="e00adaa3-cbae-41b7-ba5b-ea8b43159042" providerId="ADAL" clId="{C09DCFCC-2505-422E-86B1-11F0F37D84F6}" dt="2024-02-03T19:19:55.940" v="2873" actId="14100"/>
          <ac:spMkLst>
            <pc:docMk/>
            <pc:sldMk cId="3893495003" sldId="1287"/>
            <ac:spMk id="2" creationId="{65BA7DA5-5E8D-3E7A-17BA-3C66F6143340}"/>
          </ac:spMkLst>
        </pc:spChg>
        <pc:spChg chg="add mod">
          <ac:chgData name="Kleinhans, M.G. (Maarten)" userId="e00adaa3-cbae-41b7-ba5b-ea8b43159042" providerId="ADAL" clId="{C09DCFCC-2505-422E-86B1-11F0F37D84F6}" dt="2024-02-03T19:20:50.944" v="2962" actId="1037"/>
          <ac:spMkLst>
            <pc:docMk/>
            <pc:sldMk cId="3893495003" sldId="1287"/>
            <ac:spMk id="10" creationId="{9EC686AA-237B-D676-F63A-C397EC8CBD3F}"/>
          </ac:spMkLst>
        </pc:spChg>
        <pc:picChg chg="add mod modCrop">
          <ac:chgData name="Kleinhans, M.G. (Maarten)" userId="e00adaa3-cbae-41b7-ba5b-ea8b43159042" providerId="ADAL" clId="{C09DCFCC-2505-422E-86B1-11F0F37D84F6}" dt="2024-02-03T19:19:26.655" v="2796" actId="1036"/>
          <ac:picMkLst>
            <pc:docMk/>
            <pc:sldMk cId="3893495003" sldId="1287"/>
            <ac:picMk id="6" creationId="{C96FEB73-9AA4-4B57-CE16-1C5A6E931DF9}"/>
          </ac:picMkLst>
        </pc:picChg>
        <pc:picChg chg="add mod modCrop">
          <ac:chgData name="Kleinhans, M.G. (Maarten)" userId="e00adaa3-cbae-41b7-ba5b-ea8b43159042" providerId="ADAL" clId="{C09DCFCC-2505-422E-86B1-11F0F37D84F6}" dt="2024-02-03T19:19:30.951" v="2822" actId="1035"/>
          <ac:picMkLst>
            <pc:docMk/>
            <pc:sldMk cId="3893495003" sldId="1287"/>
            <ac:picMk id="8" creationId="{0FA62AA2-D4EA-80DB-AE07-45ABBD58CFC3}"/>
          </ac:picMkLst>
        </pc:picChg>
        <pc:picChg chg="add mod">
          <ac:chgData name="Kleinhans, M.G. (Maarten)" userId="e00adaa3-cbae-41b7-ba5b-ea8b43159042" providerId="ADAL" clId="{C09DCFCC-2505-422E-86B1-11F0F37D84F6}" dt="2024-02-03T19:19:26.655" v="2796" actId="1036"/>
          <ac:picMkLst>
            <pc:docMk/>
            <pc:sldMk cId="3893495003" sldId="1287"/>
            <ac:picMk id="9" creationId="{09CFEDE2-B792-EC4D-16E1-3712E22E9B94}"/>
          </ac:picMkLst>
        </pc:picChg>
      </pc:sldChg>
      <pc:sldChg chg="modSp new mod">
        <pc:chgData name="Kleinhans, M.G. (Maarten)" userId="e00adaa3-cbae-41b7-ba5b-ea8b43159042" providerId="ADAL" clId="{C09DCFCC-2505-422E-86B1-11F0F37D84F6}" dt="2024-02-03T19:07:30.304" v="2259" actId="20577"/>
        <pc:sldMkLst>
          <pc:docMk/>
          <pc:sldMk cId="3736592834" sldId="1288"/>
        </pc:sldMkLst>
        <pc:spChg chg="mod">
          <ac:chgData name="Kleinhans, M.G. (Maarten)" userId="e00adaa3-cbae-41b7-ba5b-ea8b43159042" providerId="ADAL" clId="{C09DCFCC-2505-422E-86B1-11F0F37D84F6}" dt="2024-02-03T19:07:30.304" v="2259" actId="20577"/>
          <ac:spMkLst>
            <pc:docMk/>
            <pc:sldMk cId="3736592834" sldId="1288"/>
            <ac:spMk id="2" creationId="{3E384A95-9135-A2C8-2960-25810321C85F}"/>
          </ac:spMkLst>
        </pc:spChg>
      </pc:sldChg>
      <pc:sldChg chg="addSp delSp modSp add mod delAnim">
        <pc:chgData name="Kleinhans, M.G. (Maarten)" userId="e00adaa3-cbae-41b7-ba5b-ea8b43159042" providerId="ADAL" clId="{C09DCFCC-2505-422E-86B1-11F0F37D84F6}" dt="2024-02-03T19:36:11.333" v="3833" actId="478"/>
        <pc:sldMkLst>
          <pc:docMk/>
          <pc:sldMk cId="960347468" sldId="1289"/>
        </pc:sldMkLst>
        <pc:spChg chg="del">
          <ac:chgData name="Kleinhans, M.G. (Maarten)" userId="e00adaa3-cbae-41b7-ba5b-ea8b43159042" providerId="ADAL" clId="{C09DCFCC-2505-422E-86B1-11F0F37D84F6}" dt="2024-02-03T19:36:11.333" v="3833" actId="478"/>
          <ac:spMkLst>
            <pc:docMk/>
            <pc:sldMk cId="960347468" sldId="1289"/>
            <ac:spMk id="9" creationId="{00000000-0000-0000-0000-000000000000}"/>
          </ac:spMkLst>
        </pc:spChg>
        <pc:spChg chg="del">
          <ac:chgData name="Kleinhans, M.G. (Maarten)" userId="e00adaa3-cbae-41b7-ba5b-ea8b43159042" providerId="ADAL" clId="{C09DCFCC-2505-422E-86B1-11F0F37D84F6}" dt="2024-02-03T19:36:11.333" v="3833" actId="478"/>
          <ac:spMkLst>
            <pc:docMk/>
            <pc:sldMk cId="960347468" sldId="1289"/>
            <ac:spMk id="10" creationId="{00000000-0000-0000-0000-000000000000}"/>
          </ac:spMkLst>
        </pc:spChg>
        <pc:spChg chg="del">
          <ac:chgData name="Kleinhans, M.G. (Maarten)" userId="e00adaa3-cbae-41b7-ba5b-ea8b43159042" providerId="ADAL" clId="{C09DCFCC-2505-422E-86B1-11F0F37D84F6}" dt="2024-02-03T19:36:11.333" v="3833" actId="478"/>
          <ac:spMkLst>
            <pc:docMk/>
            <pc:sldMk cId="960347468" sldId="1289"/>
            <ac:spMk id="12" creationId="{00000000-0000-0000-0000-000000000000}"/>
          </ac:spMkLst>
        </pc:spChg>
        <pc:spChg chg="del">
          <ac:chgData name="Kleinhans, M.G. (Maarten)" userId="e00adaa3-cbae-41b7-ba5b-ea8b43159042" providerId="ADAL" clId="{C09DCFCC-2505-422E-86B1-11F0F37D84F6}" dt="2024-02-03T19:09:35.633" v="2286" actId="478"/>
          <ac:spMkLst>
            <pc:docMk/>
            <pc:sldMk cId="960347468" sldId="1289"/>
            <ac:spMk id="13" creationId="{00000000-0000-0000-0000-000000000000}"/>
          </ac:spMkLst>
        </pc:spChg>
        <pc:spChg chg="del">
          <ac:chgData name="Kleinhans, M.G. (Maarten)" userId="e00adaa3-cbae-41b7-ba5b-ea8b43159042" providerId="ADAL" clId="{C09DCFCC-2505-422E-86B1-11F0F37D84F6}" dt="2024-02-03T19:36:11.333" v="3833" actId="478"/>
          <ac:spMkLst>
            <pc:docMk/>
            <pc:sldMk cId="960347468" sldId="1289"/>
            <ac:spMk id="14" creationId="{00000000-0000-0000-0000-000000000000}"/>
          </ac:spMkLst>
        </pc:spChg>
        <pc:picChg chg="add mod">
          <ac:chgData name="Kleinhans, M.G. (Maarten)" userId="e00adaa3-cbae-41b7-ba5b-ea8b43159042" providerId="ADAL" clId="{C09DCFCC-2505-422E-86B1-11F0F37D84F6}" dt="2024-02-03T19:09:24.366" v="2285" actId="14100"/>
          <ac:picMkLst>
            <pc:docMk/>
            <pc:sldMk cId="960347468" sldId="1289"/>
            <ac:picMk id="2" creationId="{EF98B0AB-BEC8-12E6-0969-C0BD0F2A2F1E}"/>
          </ac:picMkLst>
        </pc:picChg>
      </pc:sldChg>
      <pc:sldChg chg="modSp new mod">
        <pc:chgData name="Kleinhans, M.G. (Maarten)" userId="e00adaa3-cbae-41b7-ba5b-ea8b43159042" providerId="ADAL" clId="{C09DCFCC-2505-422E-86B1-11F0F37D84F6}" dt="2024-02-03T19:11:20.893" v="2330" actId="20577"/>
        <pc:sldMkLst>
          <pc:docMk/>
          <pc:sldMk cId="3262562912" sldId="1290"/>
        </pc:sldMkLst>
        <pc:spChg chg="mod">
          <ac:chgData name="Kleinhans, M.G. (Maarten)" userId="e00adaa3-cbae-41b7-ba5b-ea8b43159042" providerId="ADAL" clId="{C09DCFCC-2505-422E-86B1-11F0F37D84F6}" dt="2024-02-03T19:11:20.893" v="2330" actId="20577"/>
          <ac:spMkLst>
            <pc:docMk/>
            <pc:sldMk cId="3262562912" sldId="1290"/>
            <ac:spMk id="2" creationId="{E04229A5-E4FA-B16A-759D-5C31FE10251C}"/>
          </ac:spMkLst>
        </pc:spChg>
      </pc:sldChg>
      <pc:sldChg chg="addSp delSp modSp new mod ord modClrScheme modAnim chgLayout">
        <pc:chgData name="Kleinhans, M.G. (Maarten)" userId="e00adaa3-cbae-41b7-ba5b-ea8b43159042" providerId="ADAL" clId="{C09DCFCC-2505-422E-86B1-11F0F37D84F6}" dt="2024-02-03T19:35:18.828" v="3832"/>
        <pc:sldMkLst>
          <pc:docMk/>
          <pc:sldMk cId="55444992" sldId="1291"/>
        </pc:sldMkLst>
        <pc:spChg chg="del mod ord">
          <ac:chgData name="Kleinhans, M.G. (Maarten)" userId="e00adaa3-cbae-41b7-ba5b-ea8b43159042" providerId="ADAL" clId="{C09DCFCC-2505-422E-86B1-11F0F37D84F6}" dt="2024-02-03T19:13:43.364" v="2350" actId="700"/>
          <ac:spMkLst>
            <pc:docMk/>
            <pc:sldMk cId="55444992" sldId="1291"/>
            <ac:spMk id="2" creationId="{2BA7ED76-9355-1F6A-C41A-B3E8A9901204}"/>
          </ac:spMkLst>
        </pc:spChg>
        <pc:spChg chg="mod ord">
          <ac:chgData name="Kleinhans, M.G. (Maarten)" userId="e00adaa3-cbae-41b7-ba5b-ea8b43159042" providerId="ADAL" clId="{C09DCFCC-2505-422E-86B1-11F0F37D84F6}" dt="2024-02-03T19:13:43.364" v="2350" actId="700"/>
          <ac:spMkLst>
            <pc:docMk/>
            <pc:sldMk cId="55444992" sldId="1291"/>
            <ac:spMk id="3" creationId="{1DC840FD-A034-2BD9-0DE0-444DD637CF75}"/>
          </ac:spMkLst>
        </pc:spChg>
        <pc:spChg chg="add mod ord">
          <ac:chgData name="Kleinhans, M.G. (Maarten)" userId="e00adaa3-cbae-41b7-ba5b-ea8b43159042" providerId="ADAL" clId="{C09DCFCC-2505-422E-86B1-11F0F37D84F6}" dt="2024-02-03T19:13:47.263" v="2358" actId="20577"/>
          <ac:spMkLst>
            <pc:docMk/>
            <pc:sldMk cId="55444992" sldId="1291"/>
            <ac:spMk id="4" creationId="{91E7C33A-9A5D-6BEB-1749-E74AEB909354}"/>
          </ac:spMkLst>
        </pc:spChg>
        <pc:spChg chg="add mod ord">
          <ac:chgData name="Kleinhans, M.G. (Maarten)" userId="e00adaa3-cbae-41b7-ba5b-ea8b43159042" providerId="ADAL" clId="{C09DCFCC-2505-422E-86B1-11F0F37D84F6}" dt="2024-02-03T19:35:18.828" v="3832"/>
          <ac:spMkLst>
            <pc:docMk/>
            <pc:sldMk cId="55444992" sldId="1291"/>
            <ac:spMk id="5" creationId="{2CFA2DD6-7636-80C0-BEE5-299E7FF15DDB}"/>
          </ac:spMkLst>
        </pc:spChg>
      </pc:sldChg>
      <pc:sldChg chg="modSp new mod">
        <pc:chgData name="Kleinhans, M.G. (Maarten)" userId="e00adaa3-cbae-41b7-ba5b-ea8b43159042" providerId="ADAL" clId="{C09DCFCC-2505-422E-86B1-11F0F37D84F6}" dt="2024-02-03T19:26:03.242" v="3306" actId="20577"/>
        <pc:sldMkLst>
          <pc:docMk/>
          <pc:sldMk cId="2159233210" sldId="1292"/>
        </pc:sldMkLst>
        <pc:spChg chg="mod">
          <ac:chgData name="Kleinhans, M.G. (Maarten)" userId="e00adaa3-cbae-41b7-ba5b-ea8b43159042" providerId="ADAL" clId="{C09DCFCC-2505-422E-86B1-11F0F37D84F6}" dt="2024-02-03T19:26:03.242" v="3306" actId="20577"/>
          <ac:spMkLst>
            <pc:docMk/>
            <pc:sldMk cId="2159233210" sldId="1292"/>
            <ac:spMk id="2" creationId="{9309D49D-E413-DBD8-5644-0E78BF74B157}"/>
          </ac:spMkLst>
        </pc:spChg>
      </pc:sldChg>
      <pc:sldChg chg="addSp delSp modSp new del mod">
        <pc:chgData name="Kleinhans, M.G. (Maarten)" userId="e00adaa3-cbae-41b7-ba5b-ea8b43159042" providerId="ADAL" clId="{C09DCFCC-2505-422E-86B1-11F0F37D84F6}" dt="2024-02-03T19:21:13.012" v="2963" actId="47"/>
        <pc:sldMkLst>
          <pc:docMk/>
          <pc:sldMk cId="2233585971" sldId="1292"/>
        </pc:sldMkLst>
        <pc:picChg chg="add del mod modCrop">
          <ac:chgData name="Kleinhans, M.G. (Maarten)" userId="e00adaa3-cbae-41b7-ba5b-ea8b43159042" providerId="ADAL" clId="{C09DCFCC-2505-422E-86B1-11F0F37D84F6}" dt="2024-02-03T19:18:48.008" v="2693" actId="21"/>
          <ac:picMkLst>
            <pc:docMk/>
            <pc:sldMk cId="2233585971" sldId="1292"/>
            <ac:picMk id="5" creationId="{FE07F93C-7CB6-FEEB-7DA3-06DB4726B44B}"/>
          </ac:picMkLst>
        </pc:picChg>
      </pc:sldChg>
      <pc:sldChg chg="new del">
        <pc:chgData name="Kleinhans, M.G. (Maarten)" userId="e00adaa3-cbae-41b7-ba5b-ea8b43159042" providerId="ADAL" clId="{C09DCFCC-2505-422E-86B1-11F0F37D84F6}" dt="2024-02-03T19:28:04.760" v="3309" actId="47"/>
        <pc:sldMkLst>
          <pc:docMk/>
          <pc:sldMk cId="671522208" sldId="1293"/>
        </pc:sldMkLst>
      </pc:sldChg>
      <pc:sldMasterChg chg="delSldLayout">
        <pc:chgData name="Kleinhans, M.G. (Maarten)" userId="e00adaa3-cbae-41b7-ba5b-ea8b43159042" providerId="ADAL" clId="{C09DCFCC-2505-422E-86B1-11F0F37D84F6}" dt="2024-02-03T17:56:52.854" v="53" actId="47"/>
        <pc:sldMasterMkLst>
          <pc:docMk/>
          <pc:sldMasterMk cId="0" sldId="2147483660"/>
        </pc:sldMasterMkLst>
        <pc:sldLayoutChg chg="del">
          <pc:chgData name="Kleinhans, M.G. (Maarten)" userId="e00adaa3-cbae-41b7-ba5b-ea8b43159042" providerId="ADAL" clId="{C09DCFCC-2505-422E-86B1-11F0F37D84F6}" dt="2024-02-03T17:56:52.854" v="53" actId="47"/>
          <pc:sldLayoutMkLst>
            <pc:docMk/>
            <pc:sldMasterMk cId="0" sldId="2147483660"/>
            <pc:sldLayoutMk cId="2072708320" sldId="2147483664"/>
          </pc:sldLayoutMkLst>
        </pc:sldLayoutChg>
      </pc:sldMasterChg>
    </pc:docChg>
  </pc:docChgLst>
  <pc:docChgLst>
    <pc:chgData name="Schra, J.V. (Jesper)" userId="S::j.v.schra@uu.nl::770306ff-37af-4515-9a3b-f19d9ae7f734" providerId="AD" clId="Web-{DF240835-518B-409E-B080-25D5E36A64FC}"/>
    <pc:docChg chg="modSld">
      <pc:chgData name="Schra, J.V. (Jesper)" userId="S::j.v.schra@uu.nl::770306ff-37af-4515-9a3b-f19d9ae7f734" providerId="AD" clId="Web-{DF240835-518B-409E-B080-25D5E36A64FC}" dt="2021-11-09T11:07:21.996" v="1" actId="1076"/>
      <pc:docMkLst>
        <pc:docMk/>
      </pc:docMkLst>
      <pc:sldChg chg="addSp modSp">
        <pc:chgData name="Schra, J.V. (Jesper)" userId="S::j.v.schra@uu.nl::770306ff-37af-4515-9a3b-f19d9ae7f734" providerId="AD" clId="Web-{DF240835-518B-409E-B080-25D5E36A64FC}" dt="2021-11-09T11:07:21.996" v="1" actId="1076"/>
        <pc:sldMkLst>
          <pc:docMk/>
          <pc:sldMk cId="1941124442" sldId="1053"/>
        </pc:sldMkLst>
        <pc:picChg chg="add mod">
          <ac:chgData name="Schra, J.V. (Jesper)" userId="S::j.v.schra@uu.nl::770306ff-37af-4515-9a3b-f19d9ae7f734" providerId="AD" clId="Web-{DF240835-518B-409E-B080-25D5E36A64FC}" dt="2021-11-09T11:07:21.996" v="1" actId="1076"/>
          <ac:picMkLst>
            <pc:docMk/>
            <pc:sldMk cId="1941124442" sldId="1053"/>
            <ac:picMk id="5" creationId="{F802482D-5028-439C-AD4B-8903EF56C28F}"/>
          </ac:picMkLst>
        </pc:picChg>
      </pc:sldChg>
    </pc:docChg>
  </pc:docChgLst>
  <pc:docChgLst>
    <pc:chgData name="Marjolijn Haasnoot" userId="S::marjolijn.haasnoot_deltares.nl#ext#@solisservices.onmicrosoft.com::7be4cb2c-d515-4e76-ad05-478377ab60f5" providerId="AD" clId="Web-{332C428D-02A0-493F-8E02-08D8212AEBAA}"/>
    <pc:docChg chg="modSld sldOrd">
      <pc:chgData name="Marjolijn Haasnoot" userId="S::marjolijn.haasnoot_deltares.nl#ext#@solisservices.onmicrosoft.com::7be4cb2c-d515-4e76-ad05-478377ab60f5" providerId="AD" clId="Web-{332C428D-02A0-493F-8E02-08D8212AEBAA}" dt="2021-11-09T12:09:27.943" v="260" actId="20577"/>
      <pc:docMkLst>
        <pc:docMk/>
      </pc:docMkLst>
      <pc:sldChg chg="ord">
        <pc:chgData name="Marjolijn Haasnoot" userId="S::marjolijn.haasnoot_deltares.nl#ext#@solisservices.onmicrosoft.com::7be4cb2c-d515-4e76-ad05-478377ab60f5" providerId="AD" clId="Web-{332C428D-02A0-493F-8E02-08D8212AEBAA}" dt="2021-11-09T11:46:24.162" v="0"/>
        <pc:sldMkLst>
          <pc:docMk/>
          <pc:sldMk cId="1598543527" sldId="1051"/>
        </pc:sldMkLst>
      </pc:sldChg>
      <pc:sldChg chg="addSp modSp">
        <pc:chgData name="Marjolijn Haasnoot" userId="S::marjolijn.haasnoot_deltares.nl#ext#@solisservices.onmicrosoft.com::7be4cb2c-d515-4e76-ad05-478377ab60f5" providerId="AD" clId="Web-{332C428D-02A0-493F-8E02-08D8212AEBAA}" dt="2021-11-09T11:47:52.086" v="7" actId="1076"/>
        <pc:sldMkLst>
          <pc:docMk/>
          <pc:sldMk cId="1941124442" sldId="1053"/>
        </pc:sldMkLst>
        <pc:picChg chg="add mod">
          <ac:chgData name="Marjolijn Haasnoot" userId="S::marjolijn.haasnoot_deltares.nl#ext#@solisservices.onmicrosoft.com::7be4cb2c-d515-4e76-ad05-478377ab60f5" providerId="AD" clId="Web-{332C428D-02A0-493F-8E02-08D8212AEBAA}" dt="2021-11-09T11:47:52.086" v="7" actId="1076"/>
          <ac:picMkLst>
            <pc:docMk/>
            <pc:sldMk cId="1941124442" sldId="1053"/>
            <ac:picMk id="6" creationId="{201F0136-D5F6-4CE1-AD22-78AD8BA6C047}"/>
          </ac:picMkLst>
        </pc:picChg>
      </pc:sldChg>
      <pc:sldChg chg="modSp">
        <pc:chgData name="Marjolijn Haasnoot" userId="S::marjolijn.haasnoot_deltares.nl#ext#@solisservices.onmicrosoft.com::7be4cb2c-d515-4e76-ad05-478377ab60f5" providerId="AD" clId="Web-{332C428D-02A0-493F-8E02-08D8212AEBAA}" dt="2021-11-09T12:09:27.943" v="260" actId="20577"/>
        <pc:sldMkLst>
          <pc:docMk/>
          <pc:sldMk cId="571223865" sldId="1054"/>
        </pc:sldMkLst>
        <pc:spChg chg="mod">
          <ac:chgData name="Marjolijn Haasnoot" userId="S::marjolijn.haasnoot_deltares.nl#ext#@solisservices.onmicrosoft.com::7be4cb2c-d515-4e76-ad05-478377ab60f5" providerId="AD" clId="Web-{332C428D-02A0-493F-8E02-08D8212AEBAA}" dt="2021-11-09T12:09:27.943" v="260" actId="20577"/>
          <ac:spMkLst>
            <pc:docMk/>
            <pc:sldMk cId="571223865" sldId="1054"/>
            <ac:spMk id="3" creationId="{00000000-0000-0000-0000-000000000000}"/>
          </ac:spMkLst>
        </pc:spChg>
      </pc:sldChg>
    </pc:docChg>
  </pc:docChgLst>
  <pc:docChgLst>
    <pc:chgData name="Marjolijn Haasnoot" userId="S::marjolijn.haasnoot_deltares.nl#ext#@solisservices.onmicrosoft.com::7be4cb2c-d515-4e76-ad05-478377ab60f5" providerId="AD" clId="Web-{A24D12DC-8388-41C3-91FF-8CAF78833A71}"/>
    <pc:docChg chg="modSld">
      <pc:chgData name="Marjolijn Haasnoot" userId="S::marjolijn.haasnoot_deltares.nl#ext#@solisservices.onmicrosoft.com::7be4cb2c-d515-4e76-ad05-478377ab60f5" providerId="AD" clId="Web-{A24D12DC-8388-41C3-91FF-8CAF78833A71}" dt="2021-11-09T11:36:35.876" v="62" actId="20577"/>
      <pc:docMkLst>
        <pc:docMk/>
      </pc:docMkLst>
      <pc:sldChg chg="modSp">
        <pc:chgData name="Marjolijn Haasnoot" userId="S::marjolijn.haasnoot_deltares.nl#ext#@solisservices.onmicrosoft.com::7be4cb2c-d515-4e76-ad05-478377ab60f5" providerId="AD" clId="Web-{A24D12DC-8388-41C3-91FF-8CAF78833A71}" dt="2021-11-09T11:36:35.876" v="62" actId="20577"/>
        <pc:sldMkLst>
          <pc:docMk/>
          <pc:sldMk cId="2384533235" sldId="1049"/>
        </pc:sldMkLst>
        <pc:spChg chg="mod">
          <ac:chgData name="Marjolijn Haasnoot" userId="S::marjolijn.haasnoot_deltares.nl#ext#@solisservices.onmicrosoft.com::7be4cb2c-d515-4e76-ad05-478377ab60f5" providerId="AD" clId="Web-{A24D12DC-8388-41C3-91FF-8CAF78833A71}" dt="2021-11-09T11:36:35.876" v="62" actId="20577"/>
          <ac:spMkLst>
            <pc:docMk/>
            <pc:sldMk cId="2384533235" sldId="1049"/>
            <ac:spMk id="5" creationId="{00000000-0000-0000-0000-000000000000}"/>
          </ac:spMkLst>
        </pc:spChg>
      </pc:sldChg>
    </pc:docChg>
  </pc:docChgLst>
  <pc:docChgLst>
    <pc:chgData name="Schra, J.V. (Jesper)" userId="S::j.v.schra@uu.nl::770306ff-37af-4515-9a3b-f19d9ae7f734" providerId="AD" clId="Web-{26D98919-29F7-4420-BD78-B490E596A9CA}"/>
    <pc:docChg chg="addSld modSld">
      <pc:chgData name="Schra, J.V. (Jesper)" userId="S::j.v.schra@uu.nl::770306ff-37af-4515-9a3b-f19d9ae7f734" providerId="AD" clId="Web-{26D98919-29F7-4420-BD78-B490E596A9CA}" dt="2021-11-09T11:48:04.849" v="316" actId="1076"/>
      <pc:docMkLst>
        <pc:docMk/>
      </pc:docMkLst>
      <pc:sldChg chg="modSp">
        <pc:chgData name="Schra, J.V. (Jesper)" userId="S::j.v.schra@uu.nl::770306ff-37af-4515-9a3b-f19d9ae7f734" providerId="AD" clId="Web-{26D98919-29F7-4420-BD78-B490E596A9CA}" dt="2021-11-09T11:48:04.849" v="316" actId="1076"/>
        <pc:sldMkLst>
          <pc:docMk/>
          <pc:sldMk cId="1941124442" sldId="1053"/>
        </pc:sldMkLst>
        <pc:spChg chg="mod">
          <ac:chgData name="Schra, J.V. (Jesper)" userId="S::j.v.schra@uu.nl::770306ff-37af-4515-9a3b-f19d9ae7f734" providerId="AD" clId="Web-{26D98919-29F7-4420-BD78-B490E596A9CA}" dt="2021-11-09T11:09:25.039" v="3" actId="20577"/>
          <ac:spMkLst>
            <pc:docMk/>
            <pc:sldMk cId="1941124442" sldId="1053"/>
            <ac:spMk id="2" creationId="{00000000-0000-0000-0000-000000000000}"/>
          </ac:spMkLst>
        </pc:spChg>
        <pc:spChg chg="mod">
          <ac:chgData name="Schra, J.V. (Jesper)" userId="S::j.v.schra@uu.nl::770306ff-37af-4515-9a3b-f19d9ae7f734" providerId="AD" clId="Web-{26D98919-29F7-4420-BD78-B490E596A9CA}" dt="2021-11-09T11:16:28.767" v="143" actId="20577"/>
          <ac:spMkLst>
            <pc:docMk/>
            <pc:sldMk cId="1941124442" sldId="1053"/>
            <ac:spMk id="3" creationId="{00000000-0000-0000-0000-000000000000}"/>
          </ac:spMkLst>
        </pc:spChg>
        <pc:picChg chg="mod">
          <ac:chgData name="Schra, J.V. (Jesper)" userId="S::j.v.schra@uu.nl::770306ff-37af-4515-9a3b-f19d9ae7f734" providerId="AD" clId="Web-{26D98919-29F7-4420-BD78-B490E596A9CA}" dt="2021-11-09T11:10:39.762" v="32" actId="1076"/>
          <ac:picMkLst>
            <pc:docMk/>
            <pc:sldMk cId="1941124442" sldId="1053"/>
            <ac:picMk id="5" creationId="{F802482D-5028-439C-AD4B-8903EF56C28F}"/>
          </ac:picMkLst>
        </pc:picChg>
        <pc:picChg chg="mod">
          <ac:chgData name="Schra, J.V. (Jesper)" userId="S::j.v.schra@uu.nl::770306ff-37af-4515-9a3b-f19d9ae7f734" providerId="AD" clId="Web-{26D98919-29F7-4420-BD78-B490E596A9CA}" dt="2021-11-09T11:48:04.849" v="316" actId="1076"/>
          <ac:picMkLst>
            <pc:docMk/>
            <pc:sldMk cId="1941124442" sldId="1053"/>
            <ac:picMk id="6" creationId="{201F0136-D5F6-4CE1-AD22-78AD8BA6C047}"/>
          </ac:picMkLst>
        </pc:picChg>
      </pc:sldChg>
      <pc:sldChg chg="addSp modSp new">
        <pc:chgData name="Schra, J.V. (Jesper)" userId="S::j.v.schra@uu.nl::770306ff-37af-4515-9a3b-f19d9ae7f734" providerId="AD" clId="Web-{26D98919-29F7-4420-BD78-B490E596A9CA}" dt="2021-11-09T11:29:25.798" v="303" actId="20577"/>
        <pc:sldMkLst>
          <pc:docMk/>
          <pc:sldMk cId="2338137069" sldId="1055"/>
        </pc:sldMkLst>
        <pc:spChg chg="mod">
          <ac:chgData name="Schra, J.V. (Jesper)" userId="S::j.v.schra@uu.nl::770306ff-37af-4515-9a3b-f19d9ae7f734" providerId="AD" clId="Web-{26D98919-29F7-4420-BD78-B490E596A9CA}" dt="2021-11-09T11:16:48.862" v="149" actId="20577"/>
          <ac:spMkLst>
            <pc:docMk/>
            <pc:sldMk cId="2338137069" sldId="1055"/>
            <ac:spMk id="2" creationId="{36E21372-AC63-4CD6-A422-AEFE0EB01057}"/>
          </ac:spMkLst>
        </pc:spChg>
        <pc:spChg chg="mod">
          <ac:chgData name="Schra, J.V. (Jesper)" userId="S::j.v.schra@uu.nl::770306ff-37af-4515-9a3b-f19d9ae7f734" providerId="AD" clId="Web-{26D98919-29F7-4420-BD78-B490E596A9CA}" dt="2021-11-09T11:29:25.798" v="303" actId="20577"/>
          <ac:spMkLst>
            <pc:docMk/>
            <pc:sldMk cId="2338137069" sldId="1055"/>
            <ac:spMk id="3" creationId="{EBF297A5-3C88-4357-A613-493AA7090898}"/>
          </ac:spMkLst>
        </pc:spChg>
        <pc:picChg chg="add mod modCrop">
          <ac:chgData name="Schra, J.V. (Jesper)" userId="S::j.v.schra@uu.nl::770306ff-37af-4515-9a3b-f19d9ae7f734" providerId="AD" clId="Web-{26D98919-29F7-4420-BD78-B490E596A9CA}" dt="2021-11-09T11:27:34.619" v="281" actId="14100"/>
          <ac:picMkLst>
            <pc:docMk/>
            <pc:sldMk cId="2338137069" sldId="1055"/>
            <ac:picMk id="5" creationId="{6CD5A276-642C-40A9-8972-984507BA0B34}"/>
          </ac:picMkLst>
        </pc:picChg>
      </pc:sldChg>
      <pc:sldChg chg="addSp delSp modSp new">
        <pc:chgData name="Schra, J.V. (Jesper)" userId="S::j.v.schra@uu.nl::770306ff-37af-4515-9a3b-f19d9ae7f734" providerId="AD" clId="Web-{26D98919-29F7-4420-BD78-B490E596A9CA}" dt="2021-11-09T11:45:49.232" v="315"/>
        <pc:sldMkLst>
          <pc:docMk/>
          <pc:sldMk cId="2292878319" sldId="1056"/>
        </pc:sldMkLst>
        <pc:spChg chg="mod">
          <ac:chgData name="Schra, J.V. (Jesper)" userId="S::j.v.schra@uu.nl::770306ff-37af-4515-9a3b-f19d9ae7f734" providerId="AD" clId="Web-{26D98919-29F7-4420-BD78-B490E596A9CA}" dt="2021-11-09T11:32:13.761" v="314" actId="20577"/>
          <ac:spMkLst>
            <pc:docMk/>
            <pc:sldMk cId="2292878319" sldId="1056"/>
            <ac:spMk id="2" creationId="{35DDAAAA-80A4-429F-AFDE-BA0512C1C048}"/>
          </ac:spMkLst>
        </pc:spChg>
        <pc:spChg chg="del">
          <ac:chgData name="Schra, J.V. (Jesper)" userId="S::j.v.schra@uu.nl::770306ff-37af-4515-9a3b-f19d9ae7f734" providerId="AD" clId="Web-{26D98919-29F7-4420-BD78-B490E596A9CA}" dt="2021-11-09T11:45:49.232" v="315"/>
          <ac:spMkLst>
            <pc:docMk/>
            <pc:sldMk cId="2292878319" sldId="1056"/>
            <ac:spMk id="3" creationId="{BF8CDC95-E1EC-499A-8A17-AD3E40AC9F86}"/>
          </ac:spMkLst>
        </pc:spChg>
        <pc:picChg chg="add mod ord">
          <ac:chgData name="Schra, J.V. (Jesper)" userId="S::j.v.schra@uu.nl::770306ff-37af-4515-9a3b-f19d9ae7f734" providerId="AD" clId="Web-{26D98919-29F7-4420-BD78-B490E596A9CA}" dt="2021-11-09T11:45:49.232" v="315"/>
          <ac:picMkLst>
            <pc:docMk/>
            <pc:sldMk cId="2292878319" sldId="1056"/>
            <ac:picMk id="5" creationId="{5A61A3A9-9E56-4307-9A7A-2C0F61A643E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69C22-F566-41CE-98DD-60499098CC6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26D46-E62C-4B5E-B5BD-307B32D88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/>
          <a:stretch/>
        </p:blipFill>
        <p:spPr bwMode="auto">
          <a:xfrm>
            <a:off x="0" y="1764"/>
            <a:ext cx="9144000" cy="518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76200" y="4857750"/>
            <a:ext cx="533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endParaRPr lang="en-US" altLang="en-US" sz="1400">
              <a:latin typeface="Verdana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726366" y="586189"/>
            <a:ext cx="4248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</a:t>
            </a:r>
            <a:r>
              <a:rPr lang="en-US" altLang="en-US" sz="13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Geosciences</a:t>
            </a:r>
            <a:endParaRPr lang="en-US" altLang="en-US" sz="1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1300" b="1">
                <a:solidFill>
                  <a:srgbClr val="FFD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 and delta </a:t>
            </a:r>
            <a:r>
              <a:rPr lang="en-US" altLang="en-US" sz="1300" b="1" err="1">
                <a:solidFill>
                  <a:srgbClr val="FFD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morphodynamics</a:t>
            </a:r>
            <a:endParaRPr lang="nl-NL" altLang="en-US" sz="1300" b="1">
              <a:solidFill>
                <a:srgbClr val="FFD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0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170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ebdings" pitchFamily="18" charset="2"/>
              <a:buNone/>
              <a:defRPr sz="2800">
                <a:latin typeface="+mj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7" name="Freeform 9"/>
          <p:cNvSpPr>
            <a:spLocks noEditPoints="1"/>
          </p:cNvSpPr>
          <p:nvPr/>
        </p:nvSpPr>
        <p:spPr bwMode="auto">
          <a:xfrm>
            <a:off x="9953519" y="328545"/>
            <a:ext cx="1527077" cy="327263"/>
          </a:xfrm>
          <a:custGeom>
            <a:avLst/>
            <a:gdLst>
              <a:gd name="T0" fmla="*/ 794 w 873"/>
              <a:gd name="T1" fmla="*/ 94 h 208"/>
              <a:gd name="T2" fmla="*/ 848 w 873"/>
              <a:gd name="T3" fmla="*/ 84 h 208"/>
              <a:gd name="T4" fmla="*/ 873 w 873"/>
              <a:gd name="T5" fmla="*/ 102 h 208"/>
              <a:gd name="T6" fmla="*/ 425 w 873"/>
              <a:gd name="T7" fmla="*/ 42 h 208"/>
              <a:gd name="T8" fmla="*/ 443 w 873"/>
              <a:gd name="T9" fmla="*/ 102 h 208"/>
              <a:gd name="T10" fmla="*/ 521 w 873"/>
              <a:gd name="T11" fmla="*/ 123 h 208"/>
              <a:gd name="T12" fmla="*/ 44 w 873"/>
              <a:gd name="T13" fmla="*/ 72 h 208"/>
              <a:gd name="T14" fmla="*/ 137 w 873"/>
              <a:gd name="T15" fmla="*/ 39 h 208"/>
              <a:gd name="T16" fmla="*/ 269 w 873"/>
              <a:gd name="T17" fmla="*/ 39 h 208"/>
              <a:gd name="T18" fmla="*/ 313 w 873"/>
              <a:gd name="T19" fmla="*/ 40 h 208"/>
              <a:gd name="T20" fmla="*/ 44 w 873"/>
              <a:gd name="T21" fmla="*/ 137 h 208"/>
              <a:gd name="T22" fmla="*/ 124 w 873"/>
              <a:gd name="T23" fmla="*/ 148 h 208"/>
              <a:gd name="T24" fmla="*/ 173 w 873"/>
              <a:gd name="T25" fmla="*/ 93 h 208"/>
              <a:gd name="T26" fmla="*/ 217 w 873"/>
              <a:gd name="T27" fmla="*/ 99 h 208"/>
              <a:gd name="T28" fmla="*/ 359 w 873"/>
              <a:gd name="T29" fmla="*/ 3 h 208"/>
              <a:gd name="T30" fmla="*/ 442 w 873"/>
              <a:gd name="T31" fmla="*/ 57 h 208"/>
              <a:gd name="T32" fmla="*/ 617 w 873"/>
              <a:gd name="T33" fmla="*/ 58 h 208"/>
              <a:gd name="T34" fmla="*/ 0 w 873"/>
              <a:gd name="T35" fmla="*/ 63 h 208"/>
              <a:gd name="T36" fmla="*/ 78 w 873"/>
              <a:gd name="T37" fmla="*/ 161 h 208"/>
              <a:gd name="T38" fmla="*/ 253 w 873"/>
              <a:gd name="T39" fmla="*/ 166 h 208"/>
              <a:gd name="T40" fmla="*/ 424 w 873"/>
              <a:gd name="T41" fmla="*/ 207 h 208"/>
              <a:gd name="T42" fmla="*/ 566 w 873"/>
              <a:gd name="T43" fmla="*/ 115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73" h="208">
                <a:moveTo>
                  <a:pt x="794" y="94"/>
                </a:moveTo>
                <a:cubicBezTo>
                  <a:pt x="802" y="93"/>
                  <a:pt x="835" y="83"/>
                  <a:pt x="848" y="84"/>
                </a:cubicBezTo>
                <a:cubicBezTo>
                  <a:pt x="860" y="86"/>
                  <a:pt x="868" y="99"/>
                  <a:pt x="873" y="102"/>
                </a:cubicBezTo>
                <a:moveTo>
                  <a:pt x="425" y="42"/>
                </a:moveTo>
                <a:cubicBezTo>
                  <a:pt x="426" y="64"/>
                  <a:pt x="427" y="85"/>
                  <a:pt x="443" y="102"/>
                </a:cubicBezTo>
                <a:cubicBezTo>
                  <a:pt x="459" y="119"/>
                  <a:pt x="490" y="111"/>
                  <a:pt x="521" y="123"/>
                </a:cubicBezTo>
                <a:moveTo>
                  <a:pt x="44" y="72"/>
                </a:moveTo>
                <a:cubicBezTo>
                  <a:pt x="72" y="57"/>
                  <a:pt x="99" y="42"/>
                  <a:pt x="137" y="39"/>
                </a:cubicBezTo>
                <a:cubicBezTo>
                  <a:pt x="174" y="36"/>
                  <a:pt x="239" y="35"/>
                  <a:pt x="269" y="39"/>
                </a:cubicBezTo>
                <a:cubicBezTo>
                  <a:pt x="313" y="40"/>
                  <a:pt x="313" y="40"/>
                  <a:pt x="313" y="40"/>
                </a:cubicBezTo>
                <a:moveTo>
                  <a:pt x="44" y="137"/>
                </a:moveTo>
                <a:cubicBezTo>
                  <a:pt x="77" y="145"/>
                  <a:pt x="101" y="153"/>
                  <a:pt x="124" y="148"/>
                </a:cubicBezTo>
                <a:cubicBezTo>
                  <a:pt x="147" y="143"/>
                  <a:pt x="157" y="99"/>
                  <a:pt x="173" y="93"/>
                </a:cubicBezTo>
                <a:cubicBezTo>
                  <a:pt x="188" y="88"/>
                  <a:pt x="186" y="110"/>
                  <a:pt x="217" y="99"/>
                </a:cubicBezTo>
                <a:cubicBezTo>
                  <a:pt x="248" y="88"/>
                  <a:pt x="322" y="6"/>
                  <a:pt x="359" y="3"/>
                </a:cubicBezTo>
                <a:cubicBezTo>
                  <a:pt x="397" y="0"/>
                  <a:pt x="399" y="45"/>
                  <a:pt x="442" y="57"/>
                </a:cubicBezTo>
                <a:cubicBezTo>
                  <a:pt x="485" y="70"/>
                  <a:pt x="551" y="54"/>
                  <a:pt x="617" y="58"/>
                </a:cubicBezTo>
                <a:moveTo>
                  <a:pt x="0" y="63"/>
                </a:moveTo>
                <a:cubicBezTo>
                  <a:pt x="18" y="102"/>
                  <a:pt x="36" y="141"/>
                  <a:pt x="78" y="161"/>
                </a:cubicBezTo>
                <a:cubicBezTo>
                  <a:pt x="120" y="181"/>
                  <a:pt x="196" y="152"/>
                  <a:pt x="253" y="166"/>
                </a:cubicBezTo>
                <a:cubicBezTo>
                  <a:pt x="311" y="181"/>
                  <a:pt x="372" y="208"/>
                  <a:pt x="424" y="207"/>
                </a:cubicBezTo>
                <a:cubicBezTo>
                  <a:pt x="476" y="206"/>
                  <a:pt x="521" y="151"/>
                  <a:pt x="566" y="115"/>
                </a:cubicBezTo>
              </a:path>
            </a:pathLst>
          </a:custGeom>
          <a:noFill/>
          <a:ln w="31750" cap="flat">
            <a:solidFill>
              <a:srgbClr val="0065A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>
            <a:off x="9324532" y="364198"/>
            <a:ext cx="2910081" cy="283626"/>
          </a:xfrm>
          <a:custGeom>
            <a:avLst/>
            <a:gdLst>
              <a:gd name="T0" fmla="*/ 0 w 1672"/>
              <a:gd name="T1" fmla="*/ 88 h 208"/>
              <a:gd name="T2" fmla="*/ 112 w 1672"/>
              <a:gd name="T3" fmla="*/ 102 h 208"/>
              <a:gd name="T4" fmla="*/ 202 w 1672"/>
              <a:gd name="T5" fmla="*/ 50 h 208"/>
              <a:gd name="T6" fmla="*/ 231 w 1672"/>
              <a:gd name="T7" fmla="*/ 138 h 208"/>
              <a:gd name="T8" fmla="*/ 303 w 1672"/>
              <a:gd name="T9" fmla="*/ 56 h 208"/>
              <a:gd name="T10" fmla="*/ 693 w 1672"/>
              <a:gd name="T11" fmla="*/ 120 h 208"/>
              <a:gd name="T12" fmla="*/ 917 w 1672"/>
              <a:gd name="T13" fmla="*/ 111 h 208"/>
              <a:gd name="T14" fmla="*/ 1036 w 1672"/>
              <a:gd name="T15" fmla="*/ 18 h 208"/>
              <a:gd name="T16" fmla="*/ 1184 w 1672"/>
              <a:gd name="T17" fmla="*/ 195 h 208"/>
              <a:gd name="T18" fmla="*/ 1388 w 1672"/>
              <a:gd name="T19" fmla="*/ 60 h 208"/>
              <a:gd name="T20" fmla="*/ 1528 w 1672"/>
              <a:gd name="T21" fmla="*/ 125 h 208"/>
              <a:gd name="T22" fmla="*/ 1672 w 1672"/>
              <a:gd name="T23" fmla="*/ 90 h 208"/>
              <a:gd name="connsiteX0" fmla="*/ 0 w 9948"/>
              <a:gd name="connsiteY0" fmla="*/ 3469 h 8649"/>
              <a:gd name="connsiteX1" fmla="*/ 670 w 9948"/>
              <a:gd name="connsiteY1" fmla="*/ 4142 h 8649"/>
              <a:gd name="connsiteX2" fmla="*/ 1208 w 9948"/>
              <a:gd name="connsiteY2" fmla="*/ 1642 h 8649"/>
              <a:gd name="connsiteX3" fmla="*/ 1382 w 9948"/>
              <a:gd name="connsiteY3" fmla="*/ 5873 h 8649"/>
              <a:gd name="connsiteX4" fmla="*/ 1812 w 9948"/>
              <a:gd name="connsiteY4" fmla="*/ 1930 h 8649"/>
              <a:gd name="connsiteX5" fmla="*/ 4145 w 9948"/>
              <a:gd name="connsiteY5" fmla="*/ 5007 h 8649"/>
              <a:gd name="connsiteX6" fmla="*/ 5484 w 9948"/>
              <a:gd name="connsiteY6" fmla="*/ 4575 h 8649"/>
              <a:gd name="connsiteX7" fmla="*/ 6196 w 9948"/>
              <a:gd name="connsiteY7" fmla="*/ 103 h 8649"/>
              <a:gd name="connsiteX8" fmla="*/ 7081 w 9948"/>
              <a:gd name="connsiteY8" fmla="*/ 8613 h 8649"/>
              <a:gd name="connsiteX9" fmla="*/ 8301 w 9948"/>
              <a:gd name="connsiteY9" fmla="*/ 2123 h 8649"/>
              <a:gd name="connsiteX10" fmla="*/ 9139 w 9948"/>
              <a:gd name="connsiteY10" fmla="*/ 5248 h 8649"/>
              <a:gd name="connsiteX11" fmla="*/ 9948 w 9948"/>
              <a:gd name="connsiteY11" fmla="*/ 3254 h 8649"/>
              <a:gd name="connsiteX0" fmla="*/ 0 w 10000"/>
              <a:gd name="connsiteY0" fmla="*/ 4011 h 10000"/>
              <a:gd name="connsiteX1" fmla="*/ 674 w 10000"/>
              <a:gd name="connsiteY1" fmla="*/ 4789 h 10000"/>
              <a:gd name="connsiteX2" fmla="*/ 1214 w 10000"/>
              <a:gd name="connsiteY2" fmla="*/ 1898 h 10000"/>
              <a:gd name="connsiteX3" fmla="*/ 1389 w 10000"/>
              <a:gd name="connsiteY3" fmla="*/ 6790 h 10000"/>
              <a:gd name="connsiteX4" fmla="*/ 1821 w 10000"/>
              <a:gd name="connsiteY4" fmla="*/ 2231 h 10000"/>
              <a:gd name="connsiteX5" fmla="*/ 4167 w 10000"/>
              <a:gd name="connsiteY5" fmla="*/ 5789 h 10000"/>
              <a:gd name="connsiteX6" fmla="*/ 5513 w 10000"/>
              <a:gd name="connsiteY6" fmla="*/ 5290 h 10000"/>
              <a:gd name="connsiteX7" fmla="*/ 6228 w 10000"/>
              <a:gd name="connsiteY7" fmla="*/ 119 h 10000"/>
              <a:gd name="connsiteX8" fmla="*/ 7118 w 10000"/>
              <a:gd name="connsiteY8" fmla="*/ 9958 h 10000"/>
              <a:gd name="connsiteX9" fmla="*/ 8344 w 10000"/>
              <a:gd name="connsiteY9" fmla="*/ 2455 h 10000"/>
              <a:gd name="connsiteX10" fmla="*/ 9187 w 10000"/>
              <a:gd name="connsiteY10" fmla="*/ 6068 h 10000"/>
              <a:gd name="connsiteX11" fmla="*/ 10000 w 10000"/>
              <a:gd name="connsiteY11" fmla="*/ 376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10000">
                <a:moveTo>
                  <a:pt x="0" y="4011"/>
                </a:moveTo>
                <a:lnTo>
                  <a:pt x="674" y="4789"/>
                </a:lnTo>
                <a:cubicBezTo>
                  <a:pt x="1095" y="4567"/>
                  <a:pt x="1095" y="1564"/>
                  <a:pt x="1214" y="1898"/>
                </a:cubicBezTo>
                <a:cubicBezTo>
                  <a:pt x="1329" y="2231"/>
                  <a:pt x="1287" y="6567"/>
                  <a:pt x="1389" y="6790"/>
                </a:cubicBezTo>
                <a:cubicBezTo>
                  <a:pt x="1666" y="7345"/>
                  <a:pt x="1317" y="1954"/>
                  <a:pt x="1821" y="2231"/>
                </a:cubicBezTo>
                <a:cubicBezTo>
                  <a:pt x="2279" y="2510"/>
                  <a:pt x="3547" y="4622"/>
                  <a:pt x="4167" y="5789"/>
                </a:cubicBezTo>
                <a:cubicBezTo>
                  <a:pt x="4780" y="6957"/>
                  <a:pt x="5165" y="5845"/>
                  <a:pt x="5513" y="5290"/>
                </a:cubicBezTo>
                <a:cubicBezTo>
                  <a:pt x="5861" y="4789"/>
                  <a:pt x="5964" y="-881"/>
                  <a:pt x="6228" y="119"/>
                </a:cubicBezTo>
                <a:cubicBezTo>
                  <a:pt x="6499" y="1120"/>
                  <a:pt x="6763" y="9180"/>
                  <a:pt x="7118" y="9958"/>
                </a:cubicBezTo>
                <a:cubicBezTo>
                  <a:pt x="7473" y="10681"/>
                  <a:pt x="7978" y="1954"/>
                  <a:pt x="8344" y="2455"/>
                </a:cubicBezTo>
                <a:cubicBezTo>
                  <a:pt x="8634" y="2899"/>
                  <a:pt x="8844" y="6456"/>
                  <a:pt x="9187" y="6068"/>
                </a:cubicBezTo>
                <a:cubicBezTo>
                  <a:pt x="9187" y="6068"/>
                  <a:pt x="9836" y="4306"/>
                  <a:pt x="10000" y="3762"/>
                </a:cubicBezTo>
              </a:path>
            </a:pathLst>
          </a:custGeom>
          <a:noFill/>
          <a:ln w="50800" cap="flat">
            <a:solidFill>
              <a:srgbClr val="0065A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304936" y="866412"/>
            <a:ext cx="19159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latin typeface="+mj-lt"/>
              </a:rPr>
              <a:t>RGB</a:t>
            </a:r>
          </a:p>
          <a:p>
            <a:r>
              <a:rPr lang="nl-NL">
                <a:latin typeface="+mj-lt"/>
              </a:rPr>
              <a:t>blue</a:t>
            </a:r>
            <a:r>
              <a:rPr lang="nl-NL" baseline="0">
                <a:latin typeface="+mj-lt"/>
              </a:rPr>
              <a:t>    </a:t>
            </a:r>
            <a:r>
              <a:rPr lang="nl-NL">
                <a:latin typeface="+mj-lt"/>
              </a:rPr>
              <a:t>0 101 164</a:t>
            </a:r>
          </a:p>
          <a:p>
            <a:r>
              <a:rPr lang="nl-NL">
                <a:latin typeface="+mj-lt"/>
              </a:rPr>
              <a:t>green  0 166 81</a:t>
            </a:r>
          </a:p>
          <a:p>
            <a:r>
              <a:rPr lang="nl-NL">
                <a:latin typeface="+mj-lt"/>
              </a:rPr>
              <a:t>yellow 255 212 0</a:t>
            </a:r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329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183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CF373-3C27-4F35-95D1-32ECCA5E1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2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D0E213-2FDC-764A-969A-2869FE36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V="1">
            <a:off x="628650" y="828675"/>
            <a:ext cx="7886700" cy="18863"/>
          </a:xfrm>
          <a:prstGeom prst="line">
            <a:avLst/>
          </a:prstGeom>
          <a:ln w="9525">
            <a:solidFill>
              <a:srgbClr val="586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2DAEAE-3188-C74F-A0F3-39A4B3AE09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935041"/>
            <a:ext cx="7886700" cy="4156874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65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16D913B-DAD0-5542-9CE0-1992BCE62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255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A0521-7E34-CA45-89E4-523BEAF73DFC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4784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5267326" y="4840838"/>
            <a:ext cx="3739229" cy="368742"/>
          </a:xfrm>
          <a:custGeom>
            <a:avLst/>
            <a:gdLst>
              <a:gd name="T0" fmla="*/ 0 w 2044"/>
              <a:gd name="T1" fmla="*/ 169 h 309"/>
              <a:gd name="T2" fmla="*/ 15 w 2044"/>
              <a:gd name="T3" fmla="*/ 52 h 309"/>
              <a:gd name="T4" fmla="*/ 157 w 2044"/>
              <a:gd name="T5" fmla="*/ 33 h 309"/>
              <a:gd name="T6" fmla="*/ 557 w 2044"/>
              <a:gd name="T7" fmla="*/ 18 h 309"/>
              <a:gd name="T8" fmla="*/ 873 w 2044"/>
              <a:gd name="T9" fmla="*/ 14 h 309"/>
              <a:gd name="T10" fmla="*/ 1035 w 2044"/>
              <a:gd name="T11" fmla="*/ 35 h 309"/>
              <a:gd name="T12" fmla="*/ 1100 w 2044"/>
              <a:gd name="T13" fmla="*/ 92 h 309"/>
              <a:gd name="T14" fmla="*/ 1170 w 2044"/>
              <a:gd name="T15" fmla="*/ 91 h 309"/>
              <a:gd name="T16" fmla="*/ 1236 w 2044"/>
              <a:gd name="T17" fmla="*/ 109 h 309"/>
              <a:gd name="T18" fmla="*/ 1350 w 2044"/>
              <a:gd name="T19" fmla="*/ 76 h 309"/>
              <a:gd name="T20" fmla="*/ 1506 w 2044"/>
              <a:gd name="T21" fmla="*/ 112 h 309"/>
              <a:gd name="T22" fmla="*/ 1709 w 2044"/>
              <a:gd name="T23" fmla="*/ 59 h 309"/>
              <a:gd name="T24" fmla="*/ 2043 w 2044"/>
              <a:gd name="T25" fmla="*/ 60 h 309"/>
              <a:gd name="T26" fmla="*/ 2042 w 2044"/>
              <a:gd name="T27" fmla="*/ 283 h 309"/>
              <a:gd name="T28" fmla="*/ 1689 w 2044"/>
              <a:gd name="T29" fmla="*/ 179 h 309"/>
              <a:gd name="T30" fmla="*/ 1511 w 2044"/>
              <a:gd name="T31" fmla="*/ 190 h 309"/>
              <a:gd name="T32" fmla="*/ 1335 w 2044"/>
              <a:gd name="T33" fmla="*/ 150 h 309"/>
              <a:gd name="T34" fmla="*/ 1143 w 2044"/>
              <a:gd name="T35" fmla="*/ 241 h 309"/>
              <a:gd name="T36" fmla="*/ 1023 w 2044"/>
              <a:gd name="T37" fmla="*/ 159 h 309"/>
              <a:gd name="T38" fmla="*/ 882 w 2044"/>
              <a:gd name="T39" fmla="*/ 199 h 309"/>
              <a:gd name="T40" fmla="*/ 742 w 2044"/>
              <a:gd name="T41" fmla="*/ 250 h 309"/>
              <a:gd name="T42" fmla="*/ 192 w 2044"/>
              <a:gd name="T43" fmla="*/ 222 h 309"/>
              <a:gd name="T44" fmla="*/ 0 w 2044"/>
              <a:gd name="T45" fmla="*/ 169 h 309"/>
              <a:gd name="connsiteX0" fmla="*/ 0 w 9996"/>
              <a:gd name="connsiteY0" fmla="*/ 5146 h 9014"/>
              <a:gd name="connsiteX1" fmla="*/ 48 w 9996"/>
              <a:gd name="connsiteY1" fmla="*/ 3386 h 9014"/>
              <a:gd name="connsiteX2" fmla="*/ 768 w 9996"/>
              <a:gd name="connsiteY2" fmla="*/ 745 h 9014"/>
              <a:gd name="connsiteX3" fmla="*/ 2725 w 9996"/>
              <a:gd name="connsiteY3" fmla="*/ 260 h 9014"/>
              <a:gd name="connsiteX4" fmla="*/ 4271 w 9996"/>
              <a:gd name="connsiteY4" fmla="*/ 130 h 9014"/>
              <a:gd name="connsiteX5" fmla="*/ 5064 w 9996"/>
              <a:gd name="connsiteY5" fmla="*/ 810 h 9014"/>
              <a:gd name="connsiteX6" fmla="*/ 5382 w 9996"/>
              <a:gd name="connsiteY6" fmla="*/ 2654 h 9014"/>
              <a:gd name="connsiteX7" fmla="*/ 5724 w 9996"/>
              <a:gd name="connsiteY7" fmla="*/ 2622 h 9014"/>
              <a:gd name="connsiteX8" fmla="*/ 6047 w 9996"/>
              <a:gd name="connsiteY8" fmla="*/ 3205 h 9014"/>
              <a:gd name="connsiteX9" fmla="*/ 6605 w 9996"/>
              <a:gd name="connsiteY9" fmla="*/ 2137 h 9014"/>
              <a:gd name="connsiteX10" fmla="*/ 7368 w 9996"/>
              <a:gd name="connsiteY10" fmla="*/ 3302 h 9014"/>
              <a:gd name="connsiteX11" fmla="*/ 8361 w 9996"/>
              <a:gd name="connsiteY11" fmla="*/ 1586 h 9014"/>
              <a:gd name="connsiteX12" fmla="*/ 9995 w 9996"/>
              <a:gd name="connsiteY12" fmla="*/ 1619 h 9014"/>
              <a:gd name="connsiteX13" fmla="*/ 9990 w 9996"/>
              <a:gd name="connsiteY13" fmla="*/ 8836 h 9014"/>
              <a:gd name="connsiteX14" fmla="*/ 8263 w 9996"/>
              <a:gd name="connsiteY14" fmla="*/ 5470 h 9014"/>
              <a:gd name="connsiteX15" fmla="*/ 7392 w 9996"/>
              <a:gd name="connsiteY15" fmla="*/ 5826 h 9014"/>
              <a:gd name="connsiteX16" fmla="*/ 6531 w 9996"/>
              <a:gd name="connsiteY16" fmla="*/ 4531 h 9014"/>
              <a:gd name="connsiteX17" fmla="*/ 5592 w 9996"/>
              <a:gd name="connsiteY17" fmla="*/ 7476 h 9014"/>
              <a:gd name="connsiteX18" fmla="*/ 5005 w 9996"/>
              <a:gd name="connsiteY18" fmla="*/ 4823 h 9014"/>
              <a:gd name="connsiteX19" fmla="*/ 4315 w 9996"/>
              <a:gd name="connsiteY19" fmla="*/ 6117 h 9014"/>
              <a:gd name="connsiteX20" fmla="*/ 3630 w 9996"/>
              <a:gd name="connsiteY20" fmla="*/ 7768 h 9014"/>
              <a:gd name="connsiteX21" fmla="*/ 939 w 9996"/>
              <a:gd name="connsiteY21" fmla="*/ 6861 h 9014"/>
              <a:gd name="connsiteX22" fmla="*/ 0 w 9996"/>
              <a:gd name="connsiteY22" fmla="*/ 5146 h 9014"/>
              <a:gd name="connsiteX0" fmla="*/ 10 w 10010"/>
              <a:gd name="connsiteY0" fmla="*/ 5797 h 10089"/>
              <a:gd name="connsiteX1" fmla="*/ 58 w 10010"/>
              <a:gd name="connsiteY1" fmla="*/ 3844 h 10089"/>
              <a:gd name="connsiteX2" fmla="*/ 854 w 10010"/>
              <a:gd name="connsiteY2" fmla="*/ 1500 h 10089"/>
              <a:gd name="connsiteX3" fmla="*/ 2736 w 10010"/>
              <a:gd name="connsiteY3" fmla="*/ 376 h 10089"/>
              <a:gd name="connsiteX4" fmla="*/ 4283 w 10010"/>
              <a:gd name="connsiteY4" fmla="*/ 232 h 10089"/>
              <a:gd name="connsiteX5" fmla="*/ 5076 w 10010"/>
              <a:gd name="connsiteY5" fmla="*/ 987 h 10089"/>
              <a:gd name="connsiteX6" fmla="*/ 5394 w 10010"/>
              <a:gd name="connsiteY6" fmla="*/ 3032 h 10089"/>
              <a:gd name="connsiteX7" fmla="*/ 5736 w 10010"/>
              <a:gd name="connsiteY7" fmla="*/ 2997 h 10089"/>
              <a:gd name="connsiteX8" fmla="*/ 6059 w 10010"/>
              <a:gd name="connsiteY8" fmla="*/ 3644 h 10089"/>
              <a:gd name="connsiteX9" fmla="*/ 6618 w 10010"/>
              <a:gd name="connsiteY9" fmla="*/ 2459 h 10089"/>
              <a:gd name="connsiteX10" fmla="*/ 7381 w 10010"/>
              <a:gd name="connsiteY10" fmla="*/ 3751 h 10089"/>
              <a:gd name="connsiteX11" fmla="*/ 8374 w 10010"/>
              <a:gd name="connsiteY11" fmla="*/ 1847 h 10089"/>
              <a:gd name="connsiteX12" fmla="*/ 10009 w 10010"/>
              <a:gd name="connsiteY12" fmla="*/ 1884 h 10089"/>
              <a:gd name="connsiteX13" fmla="*/ 10004 w 10010"/>
              <a:gd name="connsiteY13" fmla="*/ 9891 h 10089"/>
              <a:gd name="connsiteX14" fmla="*/ 8276 w 10010"/>
              <a:gd name="connsiteY14" fmla="*/ 6156 h 10089"/>
              <a:gd name="connsiteX15" fmla="*/ 7405 w 10010"/>
              <a:gd name="connsiteY15" fmla="*/ 6551 h 10089"/>
              <a:gd name="connsiteX16" fmla="*/ 6544 w 10010"/>
              <a:gd name="connsiteY16" fmla="*/ 5115 h 10089"/>
              <a:gd name="connsiteX17" fmla="*/ 5604 w 10010"/>
              <a:gd name="connsiteY17" fmla="*/ 8382 h 10089"/>
              <a:gd name="connsiteX18" fmla="*/ 5017 w 10010"/>
              <a:gd name="connsiteY18" fmla="*/ 5439 h 10089"/>
              <a:gd name="connsiteX19" fmla="*/ 4327 w 10010"/>
              <a:gd name="connsiteY19" fmla="*/ 6874 h 10089"/>
              <a:gd name="connsiteX20" fmla="*/ 3641 w 10010"/>
              <a:gd name="connsiteY20" fmla="*/ 8706 h 10089"/>
              <a:gd name="connsiteX21" fmla="*/ 949 w 10010"/>
              <a:gd name="connsiteY21" fmla="*/ 7699 h 10089"/>
              <a:gd name="connsiteX22" fmla="*/ 10 w 10010"/>
              <a:gd name="connsiteY22" fmla="*/ 5797 h 10089"/>
              <a:gd name="connsiteX0" fmla="*/ 0 w 10000"/>
              <a:gd name="connsiteY0" fmla="*/ 5797 h 10089"/>
              <a:gd name="connsiteX1" fmla="*/ 214 w 10000"/>
              <a:gd name="connsiteY1" fmla="*/ 3355 h 10089"/>
              <a:gd name="connsiteX2" fmla="*/ 844 w 10000"/>
              <a:gd name="connsiteY2" fmla="*/ 1500 h 10089"/>
              <a:gd name="connsiteX3" fmla="*/ 2726 w 10000"/>
              <a:gd name="connsiteY3" fmla="*/ 376 h 10089"/>
              <a:gd name="connsiteX4" fmla="*/ 4273 w 10000"/>
              <a:gd name="connsiteY4" fmla="*/ 232 h 10089"/>
              <a:gd name="connsiteX5" fmla="*/ 5066 w 10000"/>
              <a:gd name="connsiteY5" fmla="*/ 987 h 10089"/>
              <a:gd name="connsiteX6" fmla="*/ 5384 w 10000"/>
              <a:gd name="connsiteY6" fmla="*/ 3032 h 10089"/>
              <a:gd name="connsiteX7" fmla="*/ 5726 w 10000"/>
              <a:gd name="connsiteY7" fmla="*/ 2997 h 10089"/>
              <a:gd name="connsiteX8" fmla="*/ 6049 w 10000"/>
              <a:gd name="connsiteY8" fmla="*/ 3644 h 10089"/>
              <a:gd name="connsiteX9" fmla="*/ 6608 w 10000"/>
              <a:gd name="connsiteY9" fmla="*/ 2459 h 10089"/>
              <a:gd name="connsiteX10" fmla="*/ 7371 w 10000"/>
              <a:gd name="connsiteY10" fmla="*/ 3751 h 10089"/>
              <a:gd name="connsiteX11" fmla="*/ 8364 w 10000"/>
              <a:gd name="connsiteY11" fmla="*/ 1847 h 10089"/>
              <a:gd name="connsiteX12" fmla="*/ 9999 w 10000"/>
              <a:gd name="connsiteY12" fmla="*/ 1884 h 10089"/>
              <a:gd name="connsiteX13" fmla="*/ 9994 w 10000"/>
              <a:gd name="connsiteY13" fmla="*/ 9891 h 10089"/>
              <a:gd name="connsiteX14" fmla="*/ 8266 w 10000"/>
              <a:gd name="connsiteY14" fmla="*/ 6156 h 10089"/>
              <a:gd name="connsiteX15" fmla="*/ 7395 w 10000"/>
              <a:gd name="connsiteY15" fmla="*/ 6551 h 10089"/>
              <a:gd name="connsiteX16" fmla="*/ 6534 w 10000"/>
              <a:gd name="connsiteY16" fmla="*/ 5115 h 10089"/>
              <a:gd name="connsiteX17" fmla="*/ 5594 w 10000"/>
              <a:gd name="connsiteY17" fmla="*/ 8382 h 10089"/>
              <a:gd name="connsiteX18" fmla="*/ 5007 w 10000"/>
              <a:gd name="connsiteY18" fmla="*/ 5439 h 10089"/>
              <a:gd name="connsiteX19" fmla="*/ 4317 w 10000"/>
              <a:gd name="connsiteY19" fmla="*/ 6874 h 10089"/>
              <a:gd name="connsiteX20" fmla="*/ 3631 w 10000"/>
              <a:gd name="connsiteY20" fmla="*/ 8706 h 10089"/>
              <a:gd name="connsiteX21" fmla="*/ 939 w 10000"/>
              <a:gd name="connsiteY21" fmla="*/ 7699 h 10089"/>
              <a:gd name="connsiteX22" fmla="*/ 0 w 10000"/>
              <a:gd name="connsiteY22" fmla="*/ 5797 h 10089"/>
              <a:gd name="connsiteX0" fmla="*/ 0 w 10000"/>
              <a:gd name="connsiteY0" fmla="*/ 5797 h 10089"/>
              <a:gd name="connsiteX1" fmla="*/ 214 w 10000"/>
              <a:gd name="connsiteY1" fmla="*/ 3355 h 10089"/>
              <a:gd name="connsiteX2" fmla="*/ 844 w 10000"/>
              <a:gd name="connsiteY2" fmla="*/ 1500 h 10089"/>
              <a:gd name="connsiteX3" fmla="*/ 2726 w 10000"/>
              <a:gd name="connsiteY3" fmla="*/ 376 h 10089"/>
              <a:gd name="connsiteX4" fmla="*/ 4273 w 10000"/>
              <a:gd name="connsiteY4" fmla="*/ 232 h 10089"/>
              <a:gd name="connsiteX5" fmla="*/ 5066 w 10000"/>
              <a:gd name="connsiteY5" fmla="*/ 987 h 10089"/>
              <a:gd name="connsiteX6" fmla="*/ 5384 w 10000"/>
              <a:gd name="connsiteY6" fmla="*/ 3032 h 10089"/>
              <a:gd name="connsiteX7" fmla="*/ 5726 w 10000"/>
              <a:gd name="connsiteY7" fmla="*/ 2997 h 10089"/>
              <a:gd name="connsiteX8" fmla="*/ 6049 w 10000"/>
              <a:gd name="connsiteY8" fmla="*/ 3644 h 10089"/>
              <a:gd name="connsiteX9" fmla="*/ 6608 w 10000"/>
              <a:gd name="connsiteY9" fmla="*/ 2459 h 10089"/>
              <a:gd name="connsiteX10" fmla="*/ 7371 w 10000"/>
              <a:gd name="connsiteY10" fmla="*/ 3751 h 10089"/>
              <a:gd name="connsiteX11" fmla="*/ 8364 w 10000"/>
              <a:gd name="connsiteY11" fmla="*/ 1847 h 10089"/>
              <a:gd name="connsiteX12" fmla="*/ 9999 w 10000"/>
              <a:gd name="connsiteY12" fmla="*/ 1884 h 10089"/>
              <a:gd name="connsiteX13" fmla="*/ 9994 w 10000"/>
              <a:gd name="connsiteY13" fmla="*/ 9891 h 10089"/>
              <a:gd name="connsiteX14" fmla="*/ 8266 w 10000"/>
              <a:gd name="connsiteY14" fmla="*/ 6156 h 10089"/>
              <a:gd name="connsiteX15" fmla="*/ 7395 w 10000"/>
              <a:gd name="connsiteY15" fmla="*/ 6551 h 10089"/>
              <a:gd name="connsiteX16" fmla="*/ 6534 w 10000"/>
              <a:gd name="connsiteY16" fmla="*/ 5115 h 10089"/>
              <a:gd name="connsiteX17" fmla="*/ 5594 w 10000"/>
              <a:gd name="connsiteY17" fmla="*/ 8382 h 10089"/>
              <a:gd name="connsiteX18" fmla="*/ 5007 w 10000"/>
              <a:gd name="connsiteY18" fmla="*/ 5439 h 10089"/>
              <a:gd name="connsiteX19" fmla="*/ 4317 w 10000"/>
              <a:gd name="connsiteY19" fmla="*/ 6874 h 10089"/>
              <a:gd name="connsiteX20" fmla="*/ 3631 w 10000"/>
              <a:gd name="connsiteY20" fmla="*/ 8706 h 10089"/>
              <a:gd name="connsiteX21" fmla="*/ 939 w 10000"/>
              <a:gd name="connsiteY21" fmla="*/ 7699 h 10089"/>
              <a:gd name="connsiteX22" fmla="*/ 0 w 10000"/>
              <a:gd name="connsiteY22" fmla="*/ 5797 h 10089"/>
              <a:gd name="connsiteX0" fmla="*/ 0 w 10000"/>
              <a:gd name="connsiteY0" fmla="*/ 5797 h 10089"/>
              <a:gd name="connsiteX1" fmla="*/ 214 w 10000"/>
              <a:gd name="connsiteY1" fmla="*/ 3355 h 10089"/>
              <a:gd name="connsiteX2" fmla="*/ 844 w 10000"/>
              <a:gd name="connsiteY2" fmla="*/ 1500 h 10089"/>
              <a:gd name="connsiteX3" fmla="*/ 2726 w 10000"/>
              <a:gd name="connsiteY3" fmla="*/ 376 h 10089"/>
              <a:gd name="connsiteX4" fmla="*/ 4273 w 10000"/>
              <a:gd name="connsiteY4" fmla="*/ 232 h 10089"/>
              <a:gd name="connsiteX5" fmla="*/ 5066 w 10000"/>
              <a:gd name="connsiteY5" fmla="*/ 987 h 10089"/>
              <a:gd name="connsiteX6" fmla="*/ 5384 w 10000"/>
              <a:gd name="connsiteY6" fmla="*/ 3032 h 10089"/>
              <a:gd name="connsiteX7" fmla="*/ 5726 w 10000"/>
              <a:gd name="connsiteY7" fmla="*/ 2997 h 10089"/>
              <a:gd name="connsiteX8" fmla="*/ 6049 w 10000"/>
              <a:gd name="connsiteY8" fmla="*/ 3644 h 10089"/>
              <a:gd name="connsiteX9" fmla="*/ 6608 w 10000"/>
              <a:gd name="connsiteY9" fmla="*/ 2459 h 10089"/>
              <a:gd name="connsiteX10" fmla="*/ 7371 w 10000"/>
              <a:gd name="connsiteY10" fmla="*/ 3751 h 10089"/>
              <a:gd name="connsiteX11" fmla="*/ 8364 w 10000"/>
              <a:gd name="connsiteY11" fmla="*/ 1847 h 10089"/>
              <a:gd name="connsiteX12" fmla="*/ 9999 w 10000"/>
              <a:gd name="connsiteY12" fmla="*/ 1884 h 10089"/>
              <a:gd name="connsiteX13" fmla="*/ 9994 w 10000"/>
              <a:gd name="connsiteY13" fmla="*/ 9891 h 10089"/>
              <a:gd name="connsiteX14" fmla="*/ 8266 w 10000"/>
              <a:gd name="connsiteY14" fmla="*/ 6156 h 10089"/>
              <a:gd name="connsiteX15" fmla="*/ 7395 w 10000"/>
              <a:gd name="connsiteY15" fmla="*/ 6551 h 10089"/>
              <a:gd name="connsiteX16" fmla="*/ 6534 w 10000"/>
              <a:gd name="connsiteY16" fmla="*/ 5115 h 10089"/>
              <a:gd name="connsiteX17" fmla="*/ 5594 w 10000"/>
              <a:gd name="connsiteY17" fmla="*/ 8382 h 10089"/>
              <a:gd name="connsiteX18" fmla="*/ 5007 w 10000"/>
              <a:gd name="connsiteY18" fmla="*/ 5439 h 10089"/>
              <a:gd name="connsiteX19" fmla="*/ 4317 w 10000"/>
              <a:gd name="connsiteY19" fmla="*/ 6874 h 10089"/>
              <a:gd name="connsiteX20" fmla="*/ 3631 w 10000"/>
              <a:gd name="connsiteY20" fmla="*/ 8706 h 10089"/>
              <a:gd name="connsiteX21" fmla="*/ 939 w 10000"/>
              <a:gd name="connsiteY21" fmla="*/ 7699 h 10089"/>
              <a:gd name="connsiteX22" fmla="*/ 0 w 10000"/>
              <a:gd name="connsiteY22" fmla="*/ 5797 h 1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000" h="10089">
                <a:moveTo>
                  <a:pt x="0" y="5797"/>
                </a:moveTo>
                <a:cubicBezTo>
                  <a:pt x="79" y="4382"/>
                  <a:pt x="111" y="3778"/>
                  <a:pt x="214" y="3355"/>
                </a:cubicBezTo>
                <a:cubicBezTo>
                  <a:pt x="387" y="2646"/>
                  <a:pt x="425" y="1996"/>
                  <a:pt x="844" y="1500"/>
                </a:cubicBezTo>
                <a:cubicBezTo>
                  <a:pt x="1263" y="1004"/>
                  <a:pt x="2155" y="587"/>
                  <a:pt x="2726" y="376"/>
                </a:cubicBezTo>
                <a:cubicBezTo>
                  <a:pt x="3297" y="165"/>
                  <a:pt x="3882" y="-270"/>
                  <a:pt x="4273" y="232"/>
                </a:cubicBezTo>
                <a:cubicBezTo>
                  <a:pt x="4664" y="699"/>
                  <a:pt x="4880" y="376"/>
                  <a:pt x="5066" y="987"/>
                </a:cubicBezTo>
                <a:cubicBezTo>
                  <a:pt x="5252" y="1632"/>
                  <a:pt x="5276" y="2674"/>
                  <a:pt x="5384" y="3032"/>
                </a:cubicBezTo>
                <a:cubicBezTo>
                  <a:pt x="5491" y="3392"/>
                  <a:pt x="5614" y="2854"/>
                  <a:pt x="5726" y="2997"/>
                </a:cubicBezTo>
                <a:cubicBezTo>
                  <a:pt x="5834" y="3140"/>
                  <a:pt x="5907" y="3644"/>
                  <a:pt x="6049" y="3644"/>
                </a:cubicBezTo>
                <a:cubicBezTo>
                  <a:pt x="6196" y="3644"/>
                  <a:pt x="6378" y="2207"/>
                  <a:pt x="6608" y="2459"/>
                </a:cubicBezTo>
                <a:cubicBezTo>
                  <a:pt x="6843" y="2745"/>
                  <a:pt x="7107" y="4864"/>
                  <a:pt x="7371" y="3751"/>
                </a:cubicBezTo>
                <a:cubicBezTo>
                  <a:pt x="7679" y="2494"/>
                  <a:pt x="8080" y="1417"/>
                  <a:pt x="8364" y="1847"/>
                </a:cubicBezTo>
                <a:cubicBezTo>
                  <a:pt x="9407" y="3535"/>
                  <a:pt x="9999" y="807"/>
                  <a:pt x="9999" y="1884"/>
                </a:cubicBezTo>
                <a:cubicBezTo>
                  <a:pt x="9999" y="4037"/>
                  <a:pt x="10004" y="6982"/>
                  <a:pt x="9994" y="9891"/>
                </a:cubicBezTo>
                <a:cubicBezTo>
                  <a:pt x="9989" y="10824"/>
                  <a:pt x="8481" y="8274"/>
                  <a:pt x="8266" y="6156"/>
                </a:cubicBezTo>
                <a:cubicBezTo>
                  <a:pt x="8100" y="4504"/>
                  <a:pt x="7713" y="6910"/>
                  <a:pt x="7395" y="6551"/>
                </a:cubicBezTo>
                <a:cubicBezTo>
                  <a:pt x="7077" y="6228"/>
                  <a:pt x="6862" y="5007"/>
                  <a:pt x="6534" y="5115"/>
                </a:cubicBezTo>
                <a:cubicBezTo>
                  <a:pt x="6206" y="5222"/>
                  <a:pt x="5848" y="8489"/>
                  <a:pt x="5594" y="8382"/>
                </a:cubicBezTo>
                <a:cubicBezTo>
                  <a:pt x="5344" y="8239"/>
                  <a:pt x="5217" y="5834"/>
                  <a:pt x="5007" y="5439"/>
                </a:cubicBezTo>
                <a:cubicBezTo>
                  <a:pt x="4797" y="5007"/>
                  <a:pt x="4547" y="6551"/>
                  <a:pt x="4317" y="6874"/>
                </a:cubicBezTo>
                <a:cubicBezTo>
                  <a:pt x="4092" y="7234"/>
                  <a:pt x="4195" y="9064"/>
                  <a:pt x="3631" y="8706"/>
                </a:cubicBezTo>
                <a:cubicBezTo>
                  <a:pt x="3069" y="8346"/>
                  <a:pt x="1542" y="8526"/>
                  <a:pt x="939" y="7699"/>
                </a:cubicBezTo>
                <a:cubicBezTo>
                  <a:pt x="333" y="6910"/>
                  <a:pt x="142" y="6767"/>
                  <a:pt x="0" y="5797"/>
                </a:cubicBezTo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6" name="Rectangle 16"/>
          <p:cNvSpPr>
            <a:spLocks noChangeArrowheads="1"/>
          </p:cNvSpPr>
          <p:nvPr/>
        </p:nvSpPr>
        <p:spPr bwMode="auto">
          <a:xfrm>
            <a:off x="76200" y="4857750"/>
            <a:ext cx="533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endParaRPr lang="en-US" altLang="en-US" sz="1400">
              <a:latin typeface="Verdana" pitchFamily="34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28600"/>
            <a:ext cx="83677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800102"/>
            <a:ext cx="8367712" cy="393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2400" y="114304"/>
            <a:ext cx="8839200" cy="5012531"/>
            <a:chOff x="152400" y="152400"/>
            <a:chExt cx="8839200" cy="6683375"/>
          </a:xfrm>
        </p:grpSpPr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152400" y="152400"/>
              <a:ext cx="8839200" cy="6683375"/>
            </a:xfrm>
            <a:custGeom>
              <a:avLst/>
              <a:gdLst>
                <a:gd name="T0" fmla="*/ 0 w 5568"/>
                <a:gd name="T1" fmla="*/ 4147 h 4217"/>
                <a:gd name="T2" fmla="*/ 0 w 5568"/>
                <a:gd name="T3" fmla="*/ 5 h 4217"/>
                <a:gd name="T4" fmla="*/ 5568 w 5568"/>
                <a:gd name="T5" fmla="*/ 0 h 4217"/>
                <a:gd name="T6" fmla="*/ 5568 w 5568"/>
                <a:gd name="T7" fmla="*/ 4191 h 4217"/>
                <a:gd name="T8" fmla="*/ 5394 w 5568"/>
                <a:gd name="T9" fmla="*/ 4147 h 4217"/>
                <a:gd name="T10" fmla="*/ 5156 w 5568"/>
                <a:gd name="T11" fmla="*/ 4093 h 4217"/>
                <a:gd name="T12" fmla="*/ 4933 w 5568"/>
                <a:gd name="T13" fmla="*/ 4142 h 4217"/>
                <a:gd name="T14" fmla="*/ 4743 w 5568"/>
                <a:gd name="T15" fmla="*/ 4061 h 4217"/>
                <a:gd name="T16" fmla="*/ 4538 w 5568"/>
                <a:gd name="T17" fmla="*/ 4210 h 4217"/>
                <a:gd name="T18" fmla="*/ 4347 w 5568"/>
                <a:gd name="T19" fmla="*/ 4017 h 4217"/>
                <a:gd name="T20" fmla="*/ 4228 w 5568"/>
                <a:gd name="T21" fmla="*/ 4131 h 4217"/>
                <a:gd name="T22" fmla="*/ 3978 w 5568"/>
                <a:gd name="T23" fmla="*/ 4126 h 4217"/>
                <a:gd name="T24" fmla="*/ 3538 w 5568"/>
                <a:gd name="T25" fmla="*/ 4077 h 4217"/>
                <a:gd name="T26" fmla="*/ 3468 w 5568"/>
                <a:gd name="T27" fmla="*/ 4158 h 4217"/>
                <a:gd name="T28" fmla="*/ 3424 w 5568"/>
                <a:gd name="T29" fmla="*/ 4066 h 4217"/>
                <a:gd name="T30" fmla="*/ 3332 w 5568"/>
                <a:gd name="T31" fmla="*/ 4131 h 4217"/>
                <a:gd name="T32" fmla="*/ 3218 w 5568"/>
                <a:gd name="T33" fmla="*/ 4147 h 4217"/>
                <a:gd name="T34" fmla="*/ 0 w 5568"/>
                <a:gd name="T35" fmla="*/ 4147 h 42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0 w 10000"/>
                <a:gd name="connsiteY0" fmla="*/ 9834 h 9983"/>
                <a:gd name="connsiteX1" fmla="*/ 0 w 10000"/>
                <a:gd name="connsiteY1" fmla="*/ 12 h 9983"/>
                <a:gd name="connsiteX2" fmla="*/ 10000 w 10000"/>
                <a:gd name="connsiteY2" fmla="*/ 0 h 9983"/>
                <a:gd name="connsiteX3" fmla="*/ 9997 w 10000"/>
                <a:gd name="connsiteY3" fmla="*/ 9625 h 9983"/>
                <a:gd name="connsiteX4" fmla="*/ 9688 w 10000"/>
                <a:gd name="connsiteY4" fmla="*/ 9834 h 9983"/>
                <a:gd name="connsiteX5" fmla="*/ 9260 w 10000"/>
                <a:gd name="connsiteY5" fmla="*/ 9706 h 9983"/>
                <a:gd name="connsiteX6" fmla="*/ 8860 w 10000"/>
                <a:gd name="connsiteY6" fmla="*/ 9822 h 9983"/>
                <a:gd name="connsiteX7" fmla="*/ 8518 w 10000"/>
                <a:gd name="connsiteY7" fmla="*/ 9630 h 9983"/>
                <a:gd name="connsiteX8" fmla="*/ 8150 w 10000"/>
                <a:gd name="connsiteY8" fmla="*/ 9983 h 9983"/>
                <a:gd name="connsiteX9" fmla="*/ 7807 w 10000"/>
                <a:gd name="connsiteY9" fmla="*/ 9526 h 9983"/>
                <a:gd name="connsiteX10" fmla="*/ 7593 w 10000"/>
                <a:gd name="connsiteY10" fmla="*/ 9796 h 9983"/>
                <a:gd name="connsiteX11" fmla="*/ 7144 w 10000"/>
                <a:gd name="connsiteY11" fmla="*/ 9784 h 9983"/>
                <a:gd name="connsiteX12" fmla="*/ 6354 w 10000"/>
                <a:gd name="connsiteY12" fmla="*/ 9668 h 9983"/>
                <a:gd name="connsiteX13" fmla="*/ 6228 w 10000"/>
                <a:gd name="connsiteY13" fmla="*/ 9860 h 9983"/>
                <a:gd name="connsiteX14" fmla="*/ 6149 w 10000"/>
                <a:gd name="connsiteY14" fmla="*/ 9642 h 9983"/>
                <a:gd name="connsiteX15" fmla="*/ 5984 w 10000"/>
                <a:gd name="connsiteY15" fmla="*/ 9796 h 9983"/>
                <a:gd name="connsiteX16" fmla="*/ 5779 w 10000"/>
                <a:gd name="connsiteY16" fmla="*/ 9834 h 9983"/>
                <a:gd name="connsiteX17" fmla="*/ 0 w 10000"/>
                <a:gd name="connsiteY17" fmla="*/ 9834 h 9983"/>
                <a:gd name="connsiteX0" fmla="*/ 0 w 10000"/>
                <a:gd name="connsiteY0" fmla="*/ 9851 h 10000"/>
                <a:gd name="connsiteX1" fmla="*/ 0 w 10000"/>
                <a:gd name="connsiteY1" fmla="*/ 12 h 10000"/>
                <a:gd name="connsiteX2" fmla="*/ 10000 w 10000"/>
                <a:gd name="connsiteY2" fmla="*/ 0 h 10000"/>
                <a:gd name="connsiteX3" fmla="*/ 9997 w 10000"/>
                <a:gd name="connsiteY3" fmla="*/ 9641 h 10000"/>
                <a:gd name="connsiteX4" fmla="*/ 9688 w 10000"/>
                <a:gd name="connsiteY4" fmla="*/ 9851 h 10000"/>
                <a:gd name="connsiteX5" fmla="*/ 9166 w 10000"/>
                <a:gd name="connsiteY5" fmla="*/ 9598 h 10000"/>
                <a:gd name="connsiteX6" fmla="*/ 8860 w 10000"/>
                <a:gd name="connsiteY6" fmla="*/ 9839 h 10000"/>
                <a:gd name="connsiteX7" fmla="*/ 8518 w 10000"/>
                <a:gd name="connsiteY7" fmla="*/ 9646 h 10000"/>
                <a:gd name="connsiteX8" fmla="*/ 8150 w 10000"/>
                <a:gd name="connsiteY8" fmla="*/ 10000 h 10000"/>
                <a:gd name="connsiteX9" fmla="*/ 7807 w 10000"/>
                <a:gd name="connsiteY9" fmla="*/ 9542 h 10000"/>
                <a:gd name="connsiteX10" fmla="*/ 7593 w 10000"/>
                <a:gd name="connsiteY10" fmla="*/ 9813 h 10000"/>
                <a:gd name="connsiteX11" fmla="*/ 7144 w 10000"/>
                <a:gd name="connsiteY11" fmla="*/ 9801 h 10000"/>
                <a:gd name="connsiteX12" fmla="*/ 6354 w 10000"/>
                <a:gd name="connsiteY12" fmla="*/ 9684 h 10000"/>
                <a:gd name="connsiteX13" fmla="*/ 6228 w 10000"/>
                <a:gd name="connsiteY13" fmla="*/ 9877 h 10000"/>
                <a:gd name="connsiteX14" fmla="*/ 6149 w 10000"/>
                <a:gd name="connsiteY14" fmla="*/ 9658 h 10000"/>
                <a:gd name="connsiteX15" fmla="*/ 5984 w 10000"/>
                <a:gd name="connsiteY15" fmla="*/ 9813 h 10000"/>
                <a:gd name="connsiteX16" fmla="*/ 5779 w 10000"/>
                <a:gd name="connsiteY16" fmla="*/ 9851 h 10000"/>
                <a:gd name="connsiteX17" fmla="*/ 0 w 10000"/>
                <a:gd name="connsiteY17" fmla="*/ 9851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0" h="10000">
                  <a:moveTo>
                    <a:pt x="0" y="9851"/>
                  </a:moveTo>
                  <a:lnTo>
                    <a:pt x="0" y="12"/>
                  </a:lnTo>
                  <a:lnTo>
                    <a:pt x="10000" y="0"/>
                  </a:lnTo>
                  <a:cubicBezTo>
                    <a:pt x="9999" y="3213"/>
                    <a:pt x="9998" y="6428"/>
                    <a:pt x="9997" y="9641"/>
                  </a:cubicBezTo>
                  <a:cubicBezTo>
                    <a:pt x="9893" y="9606"/>
                    <a:pt x="9792" y="9886"/>
                    <a:pt x="9688" y="9851"/>
                  </a:cubicBezTo>
                  <a:cubicBezTo>
                    <a:pt x="9564" y="9813"/>
                    <a:pt x="9303" y="9600"/>
                    <a:pt x="9166" y="9598"/>
                  </a:cubicBezTo>
                  <a:cubicBezTo>
                    <a:pt x="9030" y="9596"/>
                    <a:pt x="8968" y="9831"/>
                    <a:pt x="8860" y="9839"/>
                  </a:cubicBezTo>
                  <a:cubicBezTo>
                    <a:pt x="8752" y="9847"/>
                    <a:pt x="8637" y="9620"/>
                    <a:pt x="8518" y="9646"/>
                  </a:cubicBezTo>
                  <a:cubicBezTo>
                    <a:pt x="8400" y="9672"/>
                    <a:pt x="8269" y="10017"/>
                    <a:pt x="8150" y="10000"/>
                  </a:cubicBezTo>
                  <a:cubicBezTo>
                    <a:pt x="8032" y="9984"/>
                    <a:pt x="7901" y="9573"/>
                    <a:pt x="7807" y="9542"/>
                  </a:cubicBezTo>
                  <a:cubicBezTo>
                    <a:pt x="7714" y="9511"/>
                    <a:pt x="7705" y="9768"/>
                    <a:pt x="7593" y="9813"/>
                  </a:cubicBezTo>
                  <a:cubicBezTo>
                    <a:pt x="7482" y="9856"/>
                    <a:pt x="7351" y="9823"/>
                    <a:pt x="7144" y="9801"/>
                  </a:cubicBezTo>
                  <a:cubicBezTo>
                    <a:pt x="6938" y="9777"/>
                    <a:pt x="6505" y="9672"/>
                    <a:pt x="6354" y="9684"/>
                  </a:cubicBezTo>
                  <a:cubicBezTo>
                    <a:pt x="6203" y="9696"/>
                    <a:pt x="6263" y="9882"/>
                    <a:pt x="6228" y="9877"/>
                  </a:cubicBezTo>
                  <a:cubicBezTo>
                    <a:pt x="6193" y="9872"/>
                    <a:pt x="6189" y="9667"/>
                    <a:pt x="6149" y="9658"/>
                  </a:cubicBezTo>
                  <a:cubicBezTo>
                    <a:pt x="6110" y="9648"/>
                    <a:pt x="6047" y="9782"/>
                    <a:pt x="5984" y="9813"/>
                  </a:cubicBezTo>
                  <a:lnTo>
                    <a:pt x="5779" y="9851"/>
                  </a:lnTo>
                  <a:lnTo>
                    <a:pt x="0" y="9851"/>
                  </a:lnTo>
                  <a:close/>
                </a:path>
              </a:pathLst>
            </a:custGeom>
            <a:noFill/>
            <a:ln w="44450" cmpd="sng">
              <a:solidFill>
                <a:srgbClr val="0065A4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 rot="198112">
              <a:off x="5851525" y="6642100"/>
              <a:ext cx="914400" cy="165100"/>
            </a:xfrm>
            <a:custGeom>
              <a:avLst/>
              <a:gdLst>
                <a:gd name="T0" fmla="*/ 0 w 624"/>
                <a:gd name="T1" fmla="*/ 0 h 152"/>
                <a:gd name="T2" fmla="*/ 82 w 624"/>
                <a:gd name="T3" fmla="*/ 45 h 152"/>
                <a:gd name="T4" fmla="*/ 246 w 624"/>
                <a:gd name="T5" fmla="*/ 45 h 152"/>
                <a:gd name="T6" fmla="*/ 409 w 624"/>
                <a:gd name="T7" fmla="*/ 68 h 152"/>
                <a:gd name="T8" fmla="*/ 532 w 624"/>
                <a:gd name="T9" fmla="*/ 23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4" h="152">
                  <a:moveTo>
                    <a:pt x="0" y="0"/>
                  </a:moveTo>
                  <a:cubicBezTo>
                    <a:pt x="24" y="40"/>
                    <a:pt x="48" y="80"/>
                    <a:pt x="96" y="96"/>
                  </a:cubicBezTo>
                  <a:cubicBezTo>
                    <a:pt x="144" y="112"/>
                    <a:pt x="224" y="88"/>
                    <a:pt x="288" y="96"/>
                  </a:cubicBezTo>
                  <a:cubicBezTo>
                    <a:pt x="352" y="104"/>
                    <a:pt x="424" y="152"/>
                    <a:pt x="480" y="144"/>
                  </a:cubicBezTo>
                  <a:cubicBezTo>
                    <a:pt x="536" y="136"/>
                    <a:pt x="580" y="92"/>
                    <a:pt x="624" y="48"/>
                  </a:cubicBezTo>
                </a:path>
              </a:pathLst>
            </a:custGeom>
            <a:noFill/>
            <a:ln w="25400" cmpd="sng">
              <a:solidFill>
                <a:srgbClr val="0065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5993607" y="6482557"/>
              <a:ext cx="990600" cy="254000"/>
            </a:xfrm>
            <a:custGeom>
              <a:avLst/>
              <a:gdLst>
                <a:gd name="T0" fmla="*/ 0 w 624"/>
                <a:gd name="T1" fmla="*/ 152 h 160"/>
                <a:gd name="T2" fmla="*/ 96 w 624"/>
                <a:gd name="T3" fmla="*/ 152 h 160"/>
                <a:gd name="T4" fmla="*/ 144 w 624"/>
                <a:gd name="T5" fmla="*/ 104 h 160"/>
                <a:gd name="T6" fmla="*/ 192 w 624"/>
                <a:gd name="T7" fmla="*/ 104 h 160"/>
                <a:gd name="T8" fmla="*/ 336 w 624"/>
                <a:gd name="T9" fmla="*/ 8 h 160"/>
                <a:gd name="T10" fmla="*/ 432 w 624"/>
                <a:gd name="T11" fmla="*/ 56 h 160"/>
                <a:gd name="T12" fmla="*/ 624 w 624"/>
                <a:gd name="T13" fmla="*/ 56 h 1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4" h="160">
                  <a:moveTo>
                    <a:pt x="0" y="152"/>
                  </a:moveTo>
                  <a:cubicBezTo>
                    <a:pt x="36" y="156"/>
                    <a:pt x="72" y="160"/>
                    <a:pt x="96" y="152"/>
                  </a:cubicBezTo>
                  <a:cubicBezTo>
                    <a:pt x="120" y="144"/>
                    <a:pt x="128" y="112"/>
                    <a:pt x="144" y="104"/>
                  </a:cubicBezTo>
                  <a:cubicBezTo>
                    <a:pt x="160" y="96"/>
                    <a:pt x="160" y="120"/>
                    <a:pt x="192" y="104"/>
                  </a:cubicBezTo>
                  <a:cubicBezTo>
                    <a:pt x="224" y="88"/>
                    <a:pt x="296" y="16"/>
                    <a:pt x="336" y="8"/>
                  </a:cubicBezTo>
                  <a:cubicBezTo>
                    <a:pt x="376" y="0"/>
                    <a:pt x="384" y="48"/>
                    <a:pt x="432" y="56"/>
                  </a:cubicBezTo>
                  <a:cubicBezTo>
                    <a:pt x="480" y="64"/>
                    <a:pt x="552" y="60"/>
                    <a:pt x="624" y="56"/>
                  </a:cubicBezTo>
                </a:path>
              </a:pathLst>
            </a:custGeom>
            <a:noFill/>
            <a:ln w="25400" cmpd="sng">
              <a:solidFill>
                <a:srgbClr val="0065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969000" y="6543675"/>
              <a:ext cx="457200" cy="88900"/>
            </a:xfrm>
            <a:custGeom>
              <a:avLst/>
              <a:gdLst>
                <a:gd name="T0" fmla="*/ 0 w 288"/>
                <a:gd name="T1" fmla="*/ 56 h 56"/>
                <a:gd name="T2" fmla="*/ 96 w 288"/>
                <a:gd name="T3" fmla="*/ 8 h 56"/>
                <a:gd name="T4" fmla="*/ 240 w 288"/>
                <a:gd name="T5" fmla="*/ 8 h 56"/>
                <a:gd name="T6" fmla="*/ 288 w 288"/>
                <a:gd name="T7" fmla="*/ 8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8" h="56">
                  <a:moveTo>
                    <a:pt x="0" y="56"/>
                  </a:moveTo>
                  <a:cubicBezTo>
                    <a:pt x="28" y="36"/>
                    <a:pt x="56" y="16"/>
                    <a:pt x="96" y="8"/>
                  </a:cubicBezTo>
                  <a:cubicBezTo>
                    <a:pt x="136" y="0"/>
                    <a:pt x="208" y="8"/>
                    <a:pt x="240" y="8"/>
                  </a:cubicBezTo>
                  <a:cubicBezTo>
                    <a:pt x="272" y="8"/>
                    <a:pt x="280" y="8"/>
                    <a:pt x="288" y="8"/>
                  </a:cubicBezTo>
                </a:path>
              </a:pathLst>
            </a:custGeom>
            <a:noFill/>
            <a:ln w="25400" cmpd="sng">
              <a:solidFill>
                <a:srgbClr val="0065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/>
            </p:cNvSpPr>
            <p:nvPr userDrawn="1"/>
          </p:nvSpPr>
          <p:spPr bwMode="auto">
            <a:xfrm rot="1262250">
              <a:off x="6627813" y="6596063"/>
              <a:ext cx="228600" cy="88900"/>
            </a:xfrm>
            <a:custGeom>
              <a:avLst/>
              <a:gdLst>
                <a:gd name="T0" fmla="*/ 0 w 144"/>
                <a:gd name="T1" fmla="*/ 0 h 56"/>
                <a:gd name="T2" fmla="*/ 48 w 144"/>
                <a:gd name="T3" fmla="*/ 48 h 56"/>
                <a:gd name="T4" fmla="*/ 144 w 144"/>
                <a:gd name="T5" fmla="*/ 48 h 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56">
                  <a:moveTo>
                    <a:pt x="0" y="0"/>
                  </a:moveTo>
                  <a:cubicBezTo>
                    <a:pt x="12" y="20"/>
                    <a:pt x="24" y="40"/>
                    <a:pt x="48" y="48"/>
                  </a:cubicBezTo>
                  <a:cubicBezTo>
                    <a:pt x="72" y="56"/>
                    <a:pt x="108" y="52"/>
                    <a:pt x="144" y="48"/>
                  </a:cubicBezTo>
                </a:path>
              </a:pathLst>
            </a:custGeom>
            <a:noFill/>
            <a:ln w="25400" cmpd="sng">
              <a:solidFill>
                <a:srgbClr val="0065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2"/>
            <p:cNvSpPr>
              <a:spLocks/>
            </p:cNvSpPr>
            <p:nvPr userDrawn="1"/>
          </p:nvSpPr>
          <p:spPr bwMode="auto">
            <a:xfrm>
              <a:off x="7319963" y="6656388"/>
              <a:ext cx="138113" cy="25400"/>
            </a:xfrm>
            <a:custGeom>
              <a:avLst/>
              <a:gdLst>
                <a:gd name="T0" fmla="*/ 0 w 87"/>
                <a:gd name="T1" fmla="*/ 13 h 16"/>
                <a:gd name="T2" fmla="*/ 57 w 87"/>
                <a:gd name="T3" fmla="*/ 0 h 16"/>
                <a:gd name="T4" fmla="*/ 87 w 87"/>
                <a:gd name="T5" fmla="*/ 16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16">
                  <a:moveTo>
                    <a:pt x="0" y="13"/>
                  </a:moveTo>
                  <a:cubicBezTo>
                    <a:pt x="9" y="11"/>
                    <a:pt x="43" y="0"/>
                    <a:pt x="57" y="0"/>
                  </a:cubicBezTo>
                  <a:cubicBezTo>
                    <a:pt x="71" y="0"/>
                    <a:pt x="81" y="13"/>
                    <a:pt x="87" y="16"/>
                  </a:cubicBezTo>
                </a:path>
              </a:pathLst>
            </a:custGeom>
            <a:noFill/>
            <a:ln w="25400" cmpd="sng">
              <a:solidFill>
                <a:srgbClr val="0065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10"/>
          <p:cNvSpPr>
            <a:spLocks/>
          </p:cNvSpPr>
          <p:nvPr/>
        </p:nvSpPr>
        <p:spPr bwMode="auto">
          <a:xfrm>
            <a:off x="8050982" y="4838507"/>
            <a:ext cx="964344" cy="261570"/>
          </a:xfrm>
          <a:custGeom>
            <a:avLst/>
            <a:gdLst>
              <a:gd name="T0" fmla="*/ 639 w 639"/>
              <a:gd name="T1" fmla="*/ 187 h 276"/>
              <a:gd name="T2" fmla="*/ 283 w 639"/>
              <a:gd name="T3" fmla="*/ 155 h 276"/>
              <a:gd name="T4" fmla="*/ 0 w 639"/>
              <a:gd name="T5" fmla="*/ 141 h 276"/>
              <a:gd name="T6" fmla="*/ 278 w 639"/>
              <a:gd name="T7" fmla="*/ 92 h 276"/>
              <a:gd name="T8" fmla="*/ 632 w 639"/>
              <a:gd name="T9" fmla="*/ 0 h 276"/>
              <a:gd name="T10" fmla="*/ 639 w 639"/>
              <a:gd name="T11" fmla="*/ 187 h 276"/>
              <a:gd name="connsiteX0" fmla="*/ 9883 w 9899"/>
              <a:gd name="connsiteY0" fmla="*/ 6775 h 7306"/>
              <a:gd name="connsiteX1" fmla="*/ 4429 w 9899"/>
              <a:gd name="connsiteY1" fmla="*/ 5616 h 7306"/>
              <a:gd name="connsiteX2" fmla="*/ 0 w 9899"/>
              <a:gd name="connsiteY2" fmla="*/ 5109 h 7306"/>
              <a:gd name="connsiteX3" fmla="*/ 4351 w 9899"/>
              <a:gd name="connsiteY3" fmla="*/ 3333 h 7306"/>
              <a:gd name="connsiteX4" fmla="*/ 9890 w 9899"/>
              <a:gd name="connsiteY4" fmla="*/ 0 h 7306"/>
              <a:gd name="connsiteX5" fmla="*/ 9883 w 9899"/>
              <a:gd name="connsiteY5" fmla="*/ 6775 h 7306"/>
              <a:gd name="connsiteX0" fmla="*/ 10055 w 10055"/>
              <a:gd name="connsiteY0" fmla="*/ 9340 h 10059"/>
              <a:gd name="connsiteX1" fmla="*/ 4474 w 10055"/>
              <a:gd name="connsiteY1" fmla="*/ 7687 h 10059"/>
              <a:gd name="connsiteX2" fmla="*/ 0 w 10055"/>
              <a:gd name="connsiteY2" fmla="*/ 6993 h 10059"/>
              <a:gd name="connsiteX3" fmla="*/ 4395 w 10055"/>
              <a:gd name="connsiteY3" fmla="*/ 4562 h 10059"/>
              <a:gd name="connsiteX4" fmla="*/ 9991 w 10055"/>
              <a:gd name="connsiteY4" fmla="*/ 0 h 10059"/>
              <a:gd name="connsiteX5" fmla="*/ 10055 w 10055"/>
              <a:gd name="connsiteY5" fmla="*/ 9340 h 10059"/>
              <a:gd name="connsiteX0" fmla="*/ 9984 w 10000"/>
              <a:gd name="connsiteY0" fmla="*/ 9340 h 10059"/>
              <a:gd name="connsiteX1" fmla="*/ 4474 w 10000"/>
              <a:gd name="connsiteY1" fmla="*/ 7687 h 10059"/>
              <a:gd name="connsiteX2" fmla="*/ 0 w 10000"/>
              <a:gd name="connsiteY2" fmla="*/ 6993 h 10059"/>
              <a:gd name="connsiteX3" fmla="*/ 4395 w 10000"/>
              <a:gd name="connsiteY3" fmla="*/ 4562 h 10059"/>
              <a:gd name="connsiteX4" fmla="*/ 9991 w 10000"/>
              <a:gd name="connsiteY4" fmla="*/ 0 h 10059"/>
              <a:gd name="connsiteX5" fmla="*/ 9984 w 10000"/>
              <a:gd name="connsiteY5" fmla="*/ 9340 h 10059"/>
              <a:gd name="connsiteX0" fmla="*/ 9984 w 10007"/>
              <a:gd name="connsiteY0" fmla="*/ 9340 h 10059"/>
              <a:gd name="connsiteX1" fmla="*/ 4474 w 10007"/>
              <a:gd name="connsiteY1" fmla="*/ 7687 h 10059"/>
              <a:gd name="connsiteX2" fmla="*/ 0 w 10007"/>
              <a:gd name="connsiteY2" fmla="*/ 6993 h 10059"/>
              <a:gd name="connsiteX3" fmla="*/ 4395 w 10007"/>
              <a:gd name="connsiteY3" fmla="*/ 4562 h 10059"/>
              <a:gd name="connsiteX4" fmla="*/ 9991 w 10007"/>
              <a:gd name="connsiteY4" fmla="*/ 0 h 10059"/>
              <a:gd name="connsiteX5" fmla="*/ 9984 w 10007"/>
              <a:gd name="connsiteY5" fmla="*/ 9340 h 10059"/>
              <a:gd name="connsiteX0" fmla="*/ 9511 w 9534"/>
              <a:gd name="connsiteY0" fmla="*/ 9340 h 10054"/>
              <a:gd name="connsiteX1" fmla="*/ 4001 w 9534"/>
              <a:gd name="connsiteY1" fmla="*/ 7687 h 10054"/>
              <a:gd name="connsiteX2" fmla="*/ 0 w 9534"/>
              <a:gd name="connsiteY2" fmla="*/ 7196 h 10054"/>
              <a:gd name="connsiteX3" fmla="*/ 3922 w 9534"/>
              <a:gd name="connsiteY3" fmla="*/ 4562 h 10054"/>
              <a:gd name="connsiteX4" fmla="*/ 9518 w 9534"/>
              <a:gd name="connsiteY4" fmla="*/ 0 h 10054"/>
              <a:gd name="connsiteX5" fmla="*/ 9511 w 9534"/>
              <a:gd name="connsiteY5" fmla="*/ 9340 h 10054"/>
              <a:gd name="connsiteX0" fmla="*/ 9976 w 10000"/>
              <a:gd name="connsiteY0" fmla="*/ 9290 h 10001"/>
              <a:gd name="connsiteX1" fmla="*/ 4197 w 10000"/>
              <a:gd name="connsiteY1" fmla="*/ 7646 h 10001"/>
              <a:gd name="connsiteX2" fmla="*/ 0 w 10000"/>
              <a:gd name="connsiteY2" fmla="*/ 7157 h 10001"/>
              <a:gd name="connsiteX3" fmla="*/ 4114 w 10000"/>
              <a:gd name="connsiteY3" fmla="*/ 4537 h 10001"/>
              <a:gd name="connsiteX4" fmla="*/ 9983 w 10000"/>
              <a:gd name="connsiteY4" fmla="*/ 0 h 10001"/>
              <a:gd name="connsiteX5" fmla="*/ 9976 w 10000"/>
              <a:gd name="connsiteY5" fmla="*/ 9290 h 10001"/>
              <a:gd name="connsiteX0" fmla="*/ 9976 w 10000"/>
              <a:gd name="connsiteY0" fmla="*/ 9290 h 9834"/>
              <a:gd name="connsiteX1" fmla="*/ 2981 w 10000"/>
              <a:gd name="connsiteY1" fmla="*/ 6102 h 9834"/>
              <a:gd name="connsiteX2" fmla="*/ 0 w 10000"/>
              <a:gd name="connsiteY2" fmla="*/ 7157 h 9834"/>
              <a:gd name="connsiteX3" fmla="*/ 4114 w 10000"/>
              <a:gd name="connsiteY3" fmla="*/ 4537 h 9834"/>
              <a:gd name="connsiteX4" fmla="*/ 9983 w 10000"/>
              <a:gd name="connsiteY4" fmla="*/ 0 h 9834"/>
              <a:gd name="connsiteX5" fmla="*/ 9976 w 10000"/>
              <a:gd name="connsiteY5" fmla="*/ 9290 h 9834"/>
              <a:gd name="connsiteX0" fmla="*/ 10050 w 10051"/>
              <a:gd name="connsiteY0" fmla="*/ 9447 h 9999"/>
              <a:gd name="connsiteX1" fmla="*/ 2981 w 10051"/>
              <a:gd name="connsiteY1" fmla="*/ 6205 h 9999"/>
              <a:gd name="connsiteX2" fmla="*/ 0 w 10051"/>
              <a:gd name="connsiteY2" fmla="*/ 7278 h 9999"/>
              <a:gd name="connsiteX3" fmla="*/ 4114 w 10051"/>
              <a:gd name="connsiteY3" fmla="*/ 4614 h 9999"/>
              <a:gd name="connsiteX4" fmla="*/ 9983 w 10051"/>
              <a:gd name="connsiteY4" fmla="*/ 0 h 9999"/>
              <a:gd name="connsiteX5" fmla="*/ 10050 w 10051"/>
              <a:gd name="connsiteY5" fmla="*/ 9447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51" h="9999">
                <a:moveTo>
                  <a:pt x="10050" y="9447"/>
                </a:moveTo>
                <a:cubicBezTo>
                  <a:pt x="7579" y="11654"/>
                  <a:pt x="4656" y="6566"/>
                  <a:pt x="2981" y="6205"/>
                </a:cubicBezTo>
                <a:cubicBezTo>
                  <a:pt x="1306" y="5844"/>
                  <a:pt x="928" y="7278"/>
                  <a:pt x="0" y="7278"/>
                </a:cubicBezTo>
                <a:cubicBezTo>
                  <a:pt x="1114" y="4511"/>
                  <a:pt x="1958" y="1103"/>
                  <a:pt x="4114" y="4614"/>
                </a:cubicBezTo>
                <a:cubicBezTo>
                  <a:pt x="6501" y="8477"/>
                  <a:pt x="9983" y="0"/>
                  <a:pt x="9983" y="0"/>
                </a:cubicBezTo>
                <a:cubicBezTo>
                  <a:pt x="10022" y="3126"/>
                  <a:pt x="10059" y="6389"/>
                  <a:pt x="10050" y="9447"/>
                </a:cubicBezTo>
                <a:close/>
              </a:path>
            </a:pathLst>
          </a:custGeom>
          <a:solidFill>
            <a:srgbClr val="006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54713" y="4847635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096D49-DAE3-40DE-93E0-41688E0A5016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8C6B"/>
        </a:buClr>
        <a:buFont typeface="Webdings" pitchFamily="18" charset="2"/>
        <a:buChar char="&lt;"/>
        <a:defRPr sz="2400">
          <a:solidFill>
            <a:srgbClr val="0065A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83A6"/>
        </a:buClr>
        <a:buFont typeface="Webdings" pitchFamily="18" charset="2"/>
        <a:buChar char="&lt;"/>
        <a:defRPr sz="2000">
          <a:solidFill>
            <a:srgbClr val="0065A4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Times New Roman" charset="0"/>
        <a:buChar char="■"/>
        <a:defRPr sz="1800">
          <a:solidFill>
            <a:srgbClr val="0065A4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0065A4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65A4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B4499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B4499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B4499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B44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u.nl/medewerkers/NWanders/Profil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tares.nl/nieuws/hoogwater-limburg-zomer-2021-ingrijpender-dan-rivieroverstromingen-in-1993-en-1995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1578"/>
            <a:ext cx="7772400" cy="1102519"/>
          </a:xfrm>
        </p:spPr>
        <p:txBody>
          <a:bodyPr/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nl-NL" dirty="0"/>
              <a:t>Rivieren van de bergen </a:t>
            </a:r>
            <a:br>
              <a:rPr lang="nl-NL" dirty="0"/>
            </a:br>
            <a:r>
              <a:rPr lang="nl-NL" dirty="0"/>
              <a:t>naar Nederland aan zee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9516" y="3169032"/>
            <a:ext cx="7744968" cy="1314450"/>
          </a:xfrm>
        </p:spPr>
        <p:txBody>
          <a:bodyPr/>
          <a:lstStyle/>
          <a:p>
            <a:r>
              <a:rPr lang="en-US" sz="2400" dirty="0"/>
              <a:t>Prof. </a:t>
            </a:r>
            <a:r>
              <a:rPr lang="en-US" sz="2400" dirty="0" err="1"/>
              <a:t>dr</a:t>
            </a:r>
            <a:r>
              <a:rPr lang="en-US" sz="2400" dirty="0"/>
              <a:t> Maarten Kleinhans</a:t>
            </a:r>
          </a:p>
          <a:p>
            <a:endParaRPr lang="en-US" sz="2400" dirty="0"/>
          </a:p>
          <a:p>
            <a:r>
              <a:rPr lang="en-US" sz="2400" dirty="0"/>
              <a:t>https://bruningslecture.nl/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9811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A8DFA66-FDE5-244D-AA2C-E1240735E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" y="183793"/>
            <a:ext cx="8675370" cy="477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6349DD1-A288-3B6C-9308-0F14DFA8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755"/>
            <a:ext cx="8515350" cy="822960"/>
          </a:xfrm>
        </p:spPr>
        <p:txBody>
          <a:bodyPr/>
          <a:lstStyle/>
          <a:p>
            <a:r>
              <a:rPr lang="nl-NL" sz="2800" dirty="0">
                <a:solidFill>
                  <a:srgbClr val="FF0000"/>
                </a:solidFill>
              </a:rPr>
              <a:t>Nu al minder zoetwater in de zomer: 3.29 km</a:t>
            </a:r>
            <a:r>
              <a:rPr lang="nl-NL" sz="2800" baseline="30000" dirty="0">
                <a:solidFill>
                  <a:srgbClr val="FF0000"/>
                </a:solidFill>
              </a:rPr>
              <a:t>3</a:t>
            </a:r>
            <a:r>
              <a:rPr lang="nl-NL" sz="2800" dirty="0">
                <a:solidFill>
                  <a:srgbClr val="FF0000"/>
                </a:solidFill>
              </a:rPr>
              <a:t> </a:t>
            </a:r>
            <a:br>
              <a:rPr lang="nl-NL" sz="2800" dirty="0">
                <a:solidFill>
                  <a:srgbClr val="FF0000"/>
                </a:solidFill>
              </a:rPr>
            </a:br>
            <a:r>
              <a:rPr lang="nl-NL" sz="2800" dirty="0">
                <a:solidFill>
                  <a:srgbClr val="FF0000"/>
                </a:solidFill>
              </a:rPr>
              <a:t>≈ gelijk aan 33% IJsselmeer</a:t>
            </a:r>
            <a:endParaRPr lang="en-GB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77F89B-81D4-36CA-45C3-7141F86E5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DA0521-7E34-CA45-89E4-523BEAF73DFC}" type="slidenum">
              <a:rPr lang="en-NL" smtClean="0"/>
              <a:pPr/>
              <a:t>10</a:t>
            </a:fld>
            <a:endParaRPr lang="en-NL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B69EAE-5EA0-40B1-84A9-36BD84B1F253}"/>
              </a:ext>
            </a:extLst>
          </p:cNvPr>
          <p:cNvCxnSpPr/>
          <p:nvPr/>
        </p:nvCxnSpPr>
        <p:spPr>
          <a:xfrm>
            <a:off x="1082842" y="2585725"/>
            <a:ext cx="1106906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55BA60D-E17C-3090-778C-10363A11C20F}"/>
              </a:ext>
            </a:extLst>
          </p:cNvPr>
          <p:cNvSpPr txBox="1"/>
          <p:nvPr/>
        </p:nvSpPr>
        <p:spPr>
          <a:xfrm>
            <a:off x="1227223" y="2651557"/>
            <a:ext cx="2093843" cy="36163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2100"/>
              </a:lnSpc>
            </a:pPr>
            <a:r>
              <a:rPr lang="en-US" sz="2100" dirty="0" err="1">
                <a:solidFill>
                  <a:srgbClr val="FF0000"/>
                </a:solidFill>
                <a:latin typeface="+mj-lt"/>
              </a:rPr>
              <a:t>Jaargemiddelde</a:t>
            </a:r>
            <a:endParaRPr lang="en-GB" sz="21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B0CE7-7533-54B8-AA0E-49089C75D8E2}"/>
              </a:ext>
            </a:extLst>
          </p:cNvPr>
          <p:cNvSpPr txBox="1"/>
          <p:nvPr/>
        </p:nvSpPr>
        <p:spPr>
          <a:xfrm>
            <a:off x="181538" y="4540823"/>
            <a:ext cx="6301725" cy="5078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350" dirty="0">
                <a:latin typeface="+mj-lt"/>
              </a:rPr>
              <a:t>Bron van </a:t>
            </a:r>
            <a:r>
              <a:rPr lang="en-US" sz="1350" dirty="0" err="1">
                <a:latin typeface="+mj-lt"/>
              </a:rPr>
              <a:t>gegevens</a:t>
            </a:r>
            <a:r>
              <a:rPr lang="en-US" sz="1350" dirty="0">
                <a:latin typeface="+mj-lt"/>
              </a:rPr>
              <a:t>: </a:t>
            </a:r>
            <a:r>
              <a:rPr lang="en-US" sz="1350" dirty="0" err="1">
                <a:latin typeface="+mj-lt"/>
              </a:rPr>
              <a:t>waterhoogte</a:t>
            </a:r>
            <a:r>
              <a:rPr lang="en-US" sz="1350" dirty="0">
                <a:latin typeface="+mj-lt"/>
              </a:rPr>
              <a:t> en </a:t>
            </a:r>
            <a:r>
              <a:rPr lang="en-US" sz="1350" dirty="0" err="1">
                <a:latin typeface="+mj-lt"/>
              </a:rPr>
              <a:t>stroomsnelheidsmetingen</a:t>
            </a:r>
            <a:r>
              <a:rPr lang="en-US" sz="1350" dirty="0">
                <a:latin typeface="+mj-lt"/>
              </a:rPr>
              <a:t> op </a:t>
            </a:r>
            <a:r>
              <a:rPr lang="en-US" sz="1350" dirty="0" err="1">
                <a:latin typeface="+mj-lt"/>
              </a:rPr>
              <a:t>meetstations</a:t>
            </a:r>
            <a:r>
              <a:rPr lang="en-US" sz="1350" dirty="0">
                <a:latin typeface="+mj-lt"/>
              </a:rPr>
              <a:t>.</a:t>
            </a:r>
            <a:endParaRPr lang="nl-NL" sz="1350" dirty="0">
              <a:latin typeface="+mj-lt"/>
            </a:endParaRPr>
          </a:p>
          <a:p>
            <a:pPr algn="l"/>
            <a:r>
              <a:rPr lang="en-GB" sz="1350" dirty="0">
                <a:latin typeface="+mj-lt"/>
                <a:hlinkClick r:id="rId3"/>
              </a:rPr>
              <a:t>https://www.uu.nl/medewerkers/NWanders/Profile</a:t>
            </a:r>
            <a:r>
              <a:rPr lang="en-GB" sz="135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7389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2D44-AAB2-9133-E9D8-87C072D6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7EF61-A199-FA16-D35A-4B22A174D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5CE0C-1036-4D9F-6030-2F38E65CE9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11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D5A6D1-1587-7900-3B66-BAF2E5E5D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991" y="173280"/>
            <a:ext cx="5792018" cy="4675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8405C5-FB8C-5F6E-3F6F-61809122173C}"/>
              </a:ext>
            </a:extLst>
          </p:cNvPr>
          <p:cNvSpPr txBox="1"/>
          <p:nvPr/>
        </p:nvSpPr>
        <p:spPr>
          <a:xfrm>
            <a:off x="131472" y="4732479"/>
            <a:ext cx="34350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+mj-lt"/>
              </a:rPr>
              <a:t>IPCC AR6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C02069-009A-6D80-19B4-9BB70CCAFA08}"/>
              </a:ext>
            </a:extLst>
          </p:cNvPr>
          <p:cNvSpPr txBox="1"/>
          <p:nvPr/>
        </p:nvSpPr>
        <p:spPr>
          <a:xfrm>
            <a:off x="6753027" y="3291399"/>
            <a:ext cx="21328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Stroomgebied Rijn: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185000 km</a:t>
            </a:r>
            <a:r>
              <a:rPr lang="nl-NL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Arial" panose="020B0604020202020204" pitchFamily="34" charset="0"/>
              </a:rPr>
              <a:t>→ 1000-2000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nl-NL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dirty="0">
                <a:latin typeface="Calibri" panose="020F0502020204030204" pitchFamily="34" charset="0"/>
                <a:cs typeface="Arial" panose="020B0604020202020204" pitchFamily="34" charset="0"/>
              </a:rPr>
              <a:t>/s</a:t>
            </a:r>
          </a:p>
          <a:p>
            <a:r>
              <a:rPr lang="nl-NL" dirty="0">
                <a:latin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nl-NL" b="1" dirty="0">
                <a:latin typeface="Calibri" panose="020F0502020204030204" pitchFamily="34" charset="0"/>
                <a:cs typeface="Arial" panose="020B0604020202020204" pitchFamily="34" charset="0"/>
              </a:rPr>
              <a:t>extra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98867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260FAD-18F9-851F-B263-46061CB017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2CF373-3C27-4F35-95D1-32ECCA5E1D2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A7827-4D94-EEB4-AB8A-AEFD05587ED0}"/>
              </a:ext>
            </a:extLst>
          </p:cNvPr>
          <p:cNvSpPr txBox="1"/>
          <p:nvPr/>
        </p:nvSpPr>
        <p:spPr>
          <a:xfrm>
            <a:off x="158469" y="4756519"/>
            <a:ext cx="201529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sz="1400" dirty="0">
                <a:latin typeface="+mj-lt"/>
              </a:rPr>
              <a:t>https://waterinfo.rws.nl/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56DED9-7402-EEAC-2D98-48C531AC9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41" y="153110"/>
            <a:ext cx="7376246" cy="4675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5412C-0BCD-679B-84DE-6DBB3239F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Lobith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A4CA8E-8F74-6BB4-FB73-C96332772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33"/>
          <a:stretch/>
        </p:blipFill>
        <p:spPr>
          <a:xfrm>
            <a:off x="251866" y="174809"/>
            <a:ext cx="1250575" cy="351640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F13806-C06F-FD77-817F-9C9B0B09A66B}"/>
              </a:ext>
            </a:extLst>
          </p:cNvPr>
          <p:cNvCxnSpPr/>
          <p:nvPr/>
        </p:nvCxnSpPr>
        <p:spPr bwMode="auto">
          <a:xfrm>
            <a:off x="753035" y="141189"/>
            <a:ext cx="749406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6122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9D49D-E413-DBD8-5644-0E78BF74B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doen</a:t>
            </a:r>
            <a:r>
              <a:rPr lang="en-US" dirty="0"/>
              <a:t> we </a:t>
            </a:r>
            <a:r>
              <a:rPr lang="en-US" dirty="0" err="1"/>
              <a:t>eraan</a:t>
            </a:r>
            <a:r>
              <a:rPr lang="en-US" dirty="0"/>
              <a:t>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CA88A-5F84-06B0-5405-4535D6D30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2C811-5C43-6940-D139-70FC9BB9C5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233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EF238A-ADC7-603C-DEA4-7ADBFA6ADF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-47625" y="-420291"/>
            <a:ext cx="9191625" cy="5984082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D5F6700F-A8FF-8C97-ACB5-5A8490F1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905" y="702986"/>
            <a:ext cx="3226115" cy="5143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Maas 2021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F33745-9783-3FC2-78B9-FBFAE0C40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734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DA0521-7E34-CA45-89E4-523BEAF73DFC}" type="slidenum">
              <a:rPr lang="en-NL" smtClean="0"/>
              <a:pPr/>
              <a:t>14</a:t>
            </a:fld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ACAD2-C29D-95D9-D80B-E01FC4FD52D4}"/>
              </a:ext>
            </a:extLst>
          </p:cNvPr>
          <p:cNvSpPr txBox="1"/>
          <p:nvPr/>
        </p:nvSpPr>
        <p:spPr>
          <a:xfrm>
            <a:off x="2892" y="4817621"/>
            <a:ext cx="8590108" cy="33490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2100"/>
              </a:lnSpc>
            </a:pPr>
            <a:r>
              <a:rPr lang="en-GB" sz="1350" dirty="0">
                <a:hlinkClick r:id="rId3"/>
              </a:rPr>
              <a:t>https://www.deltares.nl/nieuws/hoogwater-limburg-zomer-2021-ingrijpender-dan-rivieroverstromingen-in-1993-en-1995</a:t>
            </a:r>
            <a:r>
              <a:rPr lang="en-GB" sz="135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8EFAD-0D69-F449-E762-FDAA48E42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480" y="2171"/>
            <a:ext cx="4705429" cy="3028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A63B5E-C3A1-F8D9-4675-F47CCCF58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2746" y="197991"/>
            <a:ext cx="921544" cy="65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88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58FB1-62BB-878E-2BE1-81759D7E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811D3-D077-7DE7-EEB0-58A90E3B1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974D0-920E-E17B-BE10-73D8494DA3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15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67593-6C80-4299-B5F1-BB53527F2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18" y="2575165"/>
            <a:ext cx="7966364" cy="2225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BD815-ECF5-9418-94DF-611C77EA0714}"/>
              </a:ext>
            </a:extLst>
          </p:cNvPr>
          <p:cNvSpPr txBox="1"/>
          <p:nvPr/>
        </p:nvSpPr>
        <p:spPr>
          <a:xfrm>
            <a:off x="4403903" y="2528042"/>
            <a:ext cx="1438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NRC 3 </a:t>
            </a:r>
            <a:r>
              <a:rPr lang="en-US" sz="1400" dirty="0" err="1">
                <a:latin typeface="+mj-lt"/>
              </a:rPr>
              <a:t>jan</a:t>
            </a:r>
            <a:r>
              <a:rPr lang="en-US" sz="1400" dirty="0">
                <a:latin typeface="+mj-lt"/>
              </a:rPr>
              <a:t> ‘24</a:t>
            </a:r>
            <a:endParaRPr lang="en-GB" sz="1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8DF1AE-ECBC-6F2A-6FD2-FA7A0DDD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318" y="172362"/>
            <a:ext cx="6823364" cy="23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2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7DA5-5E8D-3E7A-17BA-3C66F6143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28600"/>
            <a:ext cx="8367712" cy="514350"/>
          </a:xfrm>
        </p:spPr>
        <p:txBody>
          <a:bodyPr/>
          <a:lstStyle/>
          <a:p>
            <a:r>
              <a:rPr lang="en-US" sz="3200" dirty="0" err="1"/>
              <a:t>Hoeveel</a:t>
            </a:r>
            <a:r>
              <a:rPr lang="en-US" sz="3200" dirty="0"/>
              <a:t> </a:t>
            </a:r>
            <a:r>
              <a:rPr lang="en-US" sz="3200" dirty="0" err="1"/>
              <a:t>ruimte</a:t>
            </a:r>
            <a:r>
              <a:rPr lang="en-US" sz="3200" dirty="0"/>
              <a:t> (</a:t>
            </a:r>
            <a:r>
              <a:rPr lang="en-US" sz="3200" dirty="0" err="1"/>
              <a:t>zonder</a:t>
            </a:r>
            <a:r>
              <a:rPr lang="en-US" sz="3200" dirty="0"/>
              <a:t> </a:t>
            </a:r>
            <a:r>
              <a:rPr lang="en-US" sz="3200" dirty="0" err="1"/>
              <a:t>zeespiegelstijging</a:t>
            </a:r>
            <a:r>
              <a:rPr lang="en-US" sz="3200" dirty="0"/>
              <a:t>)?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B671F-B648-003A-B8B0-00E9FC1F0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A4AD-1D42-1B61-38E5-5BA4DF002F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16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FEB73-9AA4-4B57-CE16-1C5A6E931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18" t="47178"/>
          <a:stretch/>
        </p:blipFill>
        <p:spPr>
          <a:xfrm>
            <a:off x="4666303" y="1904334"/>
            <a:ext cx="4071355" cy="2856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A62AA2-D4EA-80DB-AE07-45ABBD58C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647"/>
          <a:stretch/>
        </p:blipFill>
        <p:spPr>
          <a:xfrm>
            <a:off x="1733147" y="832263"/>
            <a:ext cx="5677705" cy="941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CFEDE2-B792-EC4D-16E1-3712E22E9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845" b="53886"/>
          <a:stretch/>
        </p:blipFill>
        <p:spPr>
          <a:xfrm>
            <a:off x="301661" y="1944498"/>
            <a:ext cx="4307610" cy="2493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C686AA-237B-D676-F63A-C397EC8CBD3F}"/>
              </a:ext>
            </a:extLst>
          </p:cNvPr>
          <p:cNvSpPr txBox="1"/>
          <p:nvPr/>
        </p:nvSpPr>
        <p:spPr>
          <a:xfrm>
            <a:off x="164333" y="4734522"/>
            <a:ext cx="2548985" cy="29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Straatsma &amp; Kleinhans 2018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349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069C03-4E21-61EA-02F4-E78DF86962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9832" y="1490573"/>
            <a:ext cx="1987198" cy="3790578"/>
          </a:xfrm>
          <a:prstGeom prst="rect">
            <a:avLst/>
          </a:prstGeom>
        </p:spPr>
      </p:pic>
      <p:pic>
        <p:nvPicPr>
          <p:cNvPr id="9" name="Picture 2" descr="C:\Mijn documenten\Maarten\splitskaarten\vdVen\pankop178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952" y="189421"/>
            <a:ext cx="5114744" cy="462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17</a:t>
            </a:fld>
            <a:endParaRPr lang="nl-NL"/>
          </a:p>
        </p:txBody>
      </p:sp>
      <p:sp>
        <p:nvSpPr>
          <p:cNvPr id="10" name="TextBox 9"/>
          <p:cNvSpPr txBox="1"/>
          <p:nvPr/>
        </p:nvSpPr>
        <p:spPr>
          <a:xfrm>
            <a:off x="204912" y="4800881"/>
            <a:ext cx="269387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+mj-lt"/>
              </a:rPr>
              <a:t>Van de Ven 1976, Kleinhans 2023</a:t>
            </a:r>
            <a:endParaRPr lang="en-GB" sz="14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908842"/>
            <a:ext cx="1641475" cy="19389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+mj-lt"/>
              </a:rPr>
              <a:t>Christiaan</a:t>
            </a:r>
          </a:p>
          <a:p>
            <a:r>
              <a:rPr lang="en-US" dirty="0">
                <a:latin typeface="+mj-lt"/>
              </a:rPr>
              <a:t>Brunings’ 1781</a:t>
            </a:r>
            <a:br>
              <a:rPr lang="en-US" dirty="0">
                <a:latin typeface="+mj-lt"/>
              </a:rPr>
            </a:br>
            <a:r>
              <a:rPr lang="en-US" dirty="0" err="1">
                <a:latin typeface="+mj-lt"/>
              </a:rPr>
              <a:t>interventie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om de </a:t>
            </a:r>
            <a:r>
              <a:rPr lang="en-US" dirty="0" err="1">
                <a:latin typeface="+mj-lt"/>
              </a:rPr>
              <a:t>verdeling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van water over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de </a:t>
            </a:r>
            <a:r>
              <a:rPr lang="en-US" dirty="0" err="1">
                <a:latin typeface="+mj-lt"/>
              </a:rPr>
              <a:t>Rijntakken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te </a:t>
            </a:r>
            <a:r>
              <a:rPr lang="en-US" dirty="0" err="1">
                <a:latin typeface="+mj-lt"/>
              </a:rPr>
              <a:t>verbeteren</a:t>
            </a:r>
            <a:endParaRPr lang="en-GB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AC673E-BC57-5E05-B9F5-E7FE42A96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992" y="218083"/>
            <a:ext cx="1030251" cy="120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93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18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877">
            <a:off x="1412096" y="-155970"/>
            <a:ext cx="7155478" cy="59454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522" y="4676100"/>
            <a:ext cx="90409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+mj-lt"/>
              </a:rPr>
              <a:t>Google Earth</a:t>
            </a:r>
          </a:p>
          <a:p>
            <a:r>
              <a:rPr lang="en-US" sz="1200" dirty="0">
                <a:latin typeface="+mj-lt"/>
              </a:rPr>
              <a:t>2019</a:t>
            </a:r>
            <a:endParaRPr lang="en-GB" sz="1200" dirty="0">
              <a:latin typeface="+mj-lt"/>
            </a:endParaRPr>
          </a:p>
        </p:txBody>
      </p:sp>
      <p:pic>
        <p:nvPicPr>
          <p:cNvPr id="7" name="Picture 2" descr="C:\Mijn documenten\Maarten\splitskaarten\vdVen\pankop1784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952" y="189421"/>
            <a:ext cx="5114744" cy="462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0963E-9375-ADD6-0D2D-31BEE25D98E4}"/>
              </a:ext>
            </a:extLst>
          </p:cNvPr>
          <p:cNvSpPr txBox="1"/>
          <p:nvPr/>
        </p:nvSpPr>
        <p:spPr>
          <a:xfrm>
            <a:off x="251520" y="908842"/>
            <a:ext cx="10643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+mj-lt"/>
              </a:rPr>
              <a:t>Christiaan</a:t>
            </a:r>
          </a:p>
          <a:p>
            <a:r>
              <a:rPr lang="en-US" dirty="0">
                <a:latin typeface="+mj-lt"/>
              </a:rPr>
              <a:t>Brunings’ </a:t>
            </a:r>
          </a:p>
          <a:p>
            <a:r>
              <a:rPr lang="en-US" dirty="0" err="1">
                <a:latin typeface="+mj-lt"/>
              </a:rPr>
              <a:t>interventie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400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E7C33A-9A5D-6BEB-1749-E74AEB909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Kortom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FA2DD6-7636-80C0-BEE5-299E7FF15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Zeespiegelstijging</a:t>
            </a:r>
            <a:r>
              <a:rPr lang="en-GB" dirty="0"/>
              <a:t> </a:t>
            </a:r>
            <a:r>
              <a:rPr lang="en-GB" dirty="0" err="1"/>
              <a:t>gaat</a:t>
            </a:r>
            <a:r>
              <a:rPr lang="en-GB" dirty="0"/>
              <a:t> heel </a:t>
            </a:r>
            <a:r>
              <a:rPr lang="en-GB" dirty="0" err="1"/>
              <a:t>langzaam</a:t>
            </a:r>
            <a:endParaRPr lang="en-GB" dirty="0"/>
          </a:p>
          <a:p>
            <a:pPr lvl="1"/>
            <a:r>
              <a:rPr lang="en-US" dirty="0" err="1"/>
              <a:t>Rivieren</a:t>
            </a:r>
            <a:r>
              <a:rPr lang="en-US" dirty="0"/>
              <a:t> </a:t>
            </a:r>
            <a:r>
              <a:rPr lang="en-US" dirty="0" err="1"/>
              <a:t>stijgen</a:t>
            </a:r>
            <a:r>
              <a:rPr lang="en-US" dirty="0"/>
              <a:t> mee met de zee</a:t>
            </a:r>
            <a:endParaRPr lang="en-GB" dirty="0"/>
          </a:p>
          <a:p>
            <a:pPr lvl="1"/>
            <a:r>
              <a:rPr lang="en-GB" dirty="0"/>
              <a:t>Als Antarctica </a:t>
            </a:r>
            <a:r>
              <a:rPr lang="en-GB" dirty="0" err="1"/>
              <a:t>afsmelt</a:t>
            </a:r>
            <a:r>
              <a:rPr lang="en-GB" dirty="0"/>
              <a:t>, </a:t>
            </a:r>
            <a:r>
              <a:rPr lang="en-GB" dirty="0" err="1"/>
              <a:t>zijn</a:t>
            </a:r>
            <a:r>
              <a:rPr lang="en-GB" dirty="0"/>
              <a:t> we </a:t>
            </a:r>
            <a:r>
              <a:rPr lang="en-GB" dirty="0" err="1"/>
              <a:t>klimaatvluchtelingen</a:t>
            </a:r>
            <a:r>
              <a:rPr lang="en-GB" dirty="0"/>
              <a:t> → </a:t>
            </a:r>
            <a:r>
              <a:rPr lang="en-GB" i="1" dirty="0" err="1"/>
              <a:t>mitigeer</a:t>
            </a:r>
            <a:r>
              <a:rPr lang="en-US" dirty="0"/>
              <a:t>!</a:t>
            </a:r>
            <a:endParaRPr lang="en-GB" dirty="0"/>
          </a:p>
          <a:p>
            <a:r>
              <a:rPr lang="en-US" dirty="0" err="1"/>
              <a:t>Toename</a:t>
            </a:r>
            <a:r>
              <a:rPr lang="en-US" dirty="0"/>
              <a:t> </a:t>
            </a:r>
            <a:r>
              <a:rPr lang="en-US" dirty="0" err="1"/>
              <a:t>extremen</a:t>
            </a:r>
            <a:r>
              <a:rPr lang="en-US" dirty="0"/>
              <a:t> in </a:t>
            </a:r>
            <a:r>
              <a:rPr lang="en-US" dirty="0" err="1"/>
              <a:t>neerslag</a:t>
            </a:r>
            <a:endParaRPr lang="en-GB" dirty="0"/>
          </a:p>
          <a:p>
            <a:pPr lvl="1"/>
            <a:r>
              <a:rPr lang="en-GB" dirty="0"/>
              <a:t>→ </a:t>
            </a:r>
            <a:r>
              <a:rPr lang="en-GB" dirty="0" err="1"/>
              <a:t>vasthouden</a:t>
            </a:r>
            <a:r>
              <a:rPr lang="en-GB" dirty="0"/>
              <a:t> in Nederland voor </a:t>
            </a:r>
            <a:r>
              <a:rPr lang="en-GB" dirty="0" err="1"/>
              <a:t>droogte</a:t>
            </a:r>
            <a:br>
              <a:rPr lang="en-GB" dirty="0"/>
            </a:br>
            <a:r>
              <a:rPr lang="en-GB" dirty="0"/>
              <a:t>→ </a:t>
            </a:r>
            <a:r>
              <a:rPr lang="en-GB" dirty="0" err="1"/>
              <a:t>vasthouden</a:t>
            </a:r>
            <a:r>
              <a:rPr lang="en-GB" dirty="0"/>
              <a:t> in </a:t>
            </a:r>
            <a:r>
              <a:rPr lang="en-GB" dirty="0" err="1"/>
              <a:t>Duitsland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extreme </a:t>
            </a:r>
            <a:r>
              <a:rPr lang="en-GB" dirty="0" err="1"/>
              <a:t>hoogwaters</a:t>
            </a:r>
            <a:endParaRPr lang="en-GB" dirty="0"/>
          </a:p>
          <a:p>
            <a:r>
              <a:rPr lang="en-GB" dirty="0" err="1"/>
              <a:t>Ruimte</a:t>
            </a:r>
            <a:r>
              <a:rPr lang="en-GB" dirty="0"/>
              <a:t> voor de </a:t>
            </a:r>
            <a:r>
              <a:rPr lang="en-GB" dirty="0" err="1"/>
              <a:t>rivier</a:t>
            </a:r>
            <a:r>
              <a:rPr lang="en-GB" dirty="0"/>
              <a:t>: </a:t>
            </a:r>
            <a:r>
              <a:rPr lang="en-GB" dirty="0" err="1"/>
              <a:t>alleen</a:t>
            </a:r>
            <a:r>
              <a:rPr lang="en-GB" dirty="0"/>
              <a:t> </a:t>
            </a:r>
            <a:r>
              <a:rPr lang="en-GB" dirty="0" err="1"/>
              <a:t>buitendijks</a:t>
            </a:r>
            <a:r>
              <a:rPr lang="en-GB" dirty="0"/>
              <a:t> → </a:t>
            </a:r>
            <a:r>
              <a:rPr lang="en-GB" dirty="0" err="1"/>
              <a:t>decimeters</a:t>
            </a:r>
            <a:br>
              <a:rPr lang="en-US" dirty="0"/>
            </a:br>
            <a:r>
              <a:rPr lang="en-US" dirty="0"/>
              <a:t>→ water </a:t>
            </a:r>
            <a:r>
              <a:rPr lang="en-US" dirty="0" err="1"/>
              <a:t>binnendijks</a:t>
            </a:r>
            <a:r>
              <a:rPr lang="en-US" dirty="0"/>
              <a:t> </a:t>
            </a:r>
            <a:r>
              <a:rPr lang="en-US" dirty="0" err="1"/>
              <a:t>vasthouden</a:t>
            </a:r>
            <a:r>
              <a:rPr lang="en-US" dirty="0"/>
              <a:t> in </a:t>
            </a:r>
            <a:r>
              <a:rPr lang="en-US" dirty="0" err="1"/>
              <a:t>Duitsland</a:t>
            </a:r>
            <a:endParaRPr lang="en-US" dirty="0"/>
          </a:p>
          <a:p>
            <a:pPr lvl="1"/>
            <a:r>
              <a:rPr lang="en-US" dirty="0"/>
              <a:t>Als </a:t>
            </a:r>
            <a:r>
              <a:rPr lang="en-US" dirty="0" err="1"/>
              <a:t>Duitsland</a:t>
            </a:r>
            <a:r>
              <a:rPr lang="en-US" dirty="0"/>
              <a:t> </a:t>
            </a:r>
            <a:r>
              <a:rPr lang="en-US" dirty="0" err="1"/>
              <a:t>dijken</a:t>
            </a:r>
            <a:r>
              <a:rPr lang="en-US" dirty="0"/>
              <a:t> </a:t>
            </a:r>
            <a:r>
              <a:rPr lang="en-US" dirty="0" err="1"/>
              <a:t>verbetert</a:t>
            </a:r>
            <a:r>
              <a:rPr lang="en-US" dirty="0"/>
              <a:t>, </a:t>
            </a:r>
            <a:r>
              <a:rPr lang="en-US" dirty="0" err="1"/>
              <a:t>krijgen</a:t>
            </a:r>
            <a:r>
              <a:rPr lang="en-US" dirty="0"/>
              <a:t> we </a:t>
            </a:r>
            <a:r>
              <a:rPr lang="en-US" dirty="0" err="1"/>
              <a:t>extremere</a:t>
            </a:r>
            <a:r>
              <a:rPr lang="en-US" dirty="0"/>
              <a:t> </a:t>
            </a:r>
            <a:r>
              <a:rPr lang="en-US" dirty="0" err="1"/>
              <a:t>hoogwaters</a:t>
            </a:r>
            <a:r>
              <a:rPr lang="en-US" dirty="0"/>
              <a:t>;</a:t>
            </a:r>
            <a:br>
              <a:rPr lang="en-US" dirty="0"/>
            </a:b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Duitsland</a:t>
            </a:r>
            <a:r>
              <a:rPr lang="en-US" dirty="0"/>
              <a:t> en </a:t>
            </a:r>
            <a:r>
              <a:rPr lang="en-US" dirty="0" err="1"/>
              <a:t>oost</a:t>
            </a:r>
            <a:r>
              <a:rPr lang="en-US" dirty="0"/>
              <a:t> NL </a:t>
            </a:r>
            <a:r>
              <a:rPr lang="en-US" dirty="0" err="1"/>
              <a:t>overloop</a:t>
            </a:r>
            <a:r>
              <a:rPr lang="en-US" dirty="0"/>
              <a:t> </a:t>
            </a:r>
            <a:r>
              <a:rPr lang="en-US" dirty="0" err="1"/>
              <a:t>toelaat</a:t>
            </a:r>
            <a:r>
              <a:rPr lang="en-US" dirty="0"/>
              <a:t>, </a:t>
            </a:r>
            <a:r>
              <a:rPr lang="en-US" dirty="0" err="1"/>
              <a:t>dempen</a:t>
            </a:r>
            <a:r>
              <a:rPr lang="en-US" dirty="0"/>
              <a:t> de </a:t>
            </a:r>
            <a:r>
              <a:rPr lang="en-US" dirty="0" err="1"/>
              <a:t>hoogwaters</a:t>
            </a:r>
            <a:endParaRPr lang="en-US" dirty="0"/>
          </a:p>
          <a:p>
            <a:pPr lvl="1"/>
            <a:r>
              <a:rPr lang="en-US" dirty="0" err="1"/>
              <a:t>Verdeling</a:t>
            </a:r>
            <a:r>
              <a:rPr lang="en-US" dirty="0"/>
              <a:t> op de </a:t>
            </a:r>
            <a:r>
              <a:rPr lang="en-US" dirty="0" err="1"/>
              <a:t>splitsingen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 </a:t>
            </a:r>
            <a:r>
              <a:rPr lang="en-US" dirty="0" err="1"/>
              <a:t>kritiek</a:t>
            </a:r>
            <a:r>
              <a:rPr lang="en-US" dirty="0"/>
              <a:t> en </a:t>
            </a:r>
            <a:r>
              <a:rPr lang="en-US" dirty="0" err="1"/>
              <a:t>instabiel</a:t>
            </a:r>
            <a:r>
              <a:rPr lang="en-US" dirty="0"/>
              <a:t> punt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C840FD-A034-2BD9-0DE0-444DD637CF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2CF373-3C27-4F35-95D1-32ECCA5E1D2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84A95-9135-A2C8-2960-25810321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is Nederland?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7DCAB-0B7D-7053-BCDF-C481A85D7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DE231-B2F7-0BD2-C033-FC3BE51D65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592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eeld 5 1500 500 vC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2CF373-3C27-4F35-95D1-32ECCA5E1D2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Picture 3" descr="Beeld 9 1500 1850 naCh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5339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7666" y="2108034"/>
            <a:ext cx="82073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err="1">
                <a:latin typeface="+mj-lt"/>
              </a:rPr>
              <a:t>veen</a:t>
            </a:r>
            <a:r>
              <a:rPr lang="en-US" dirty="0">
                <a:latin typeface="+mj-lt"/>
              </a:rPr>
              <a:t> op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wad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5829" y="622647"/>
            <a:ext cx="215603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j-lt"/>
              </a:rPr>
              <a:t>dijken→landverlies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 rot="845929">
            <a:off x="7140221" y="3271786"/>
            <a:ext cx="188352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000" dirty="0" err="1">
                <a:solidFill>
                  <a:schemeClr val="bg1"/>
                </a:solidFill>
                <a:latin typeface="+mj-lt"/>
              </a:rPr>
              <a:t>slib←ontbossing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2000" dirty="0">
                <a:solidFill>
                  <a:schemeClr val="bg1"/>
                </a:solidFill>
                <a:latin typeface="+mj-lt"/>
              </a:rPr>
              <a:t>(nu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geen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br>
              <a:rPr lang="en-US" sz="2000" dirty="0">
                <a:solidFill>
                  <a:schemeClr val="bg1"/>
                </a:solidFill>
                <a:latin typeface="+mj-lt"/>
              </a:rPr>
            </a:br>
            <a:r>
              <a:rPr lang="en-US" sz="2000" dirty="0" err="1">
                <a:solidFill>
                  <a:schemeClr val="bg1"/>
                </a:solidFill>
                <a:latin typeface="+mj-lt"/>
              </a:rPr>
              <a:t>toevoer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br>
              <a:rPr lang="en-US" sz="2000" dirty="0">
                <a:solidFill>
                  <a:schemeClr val="bg1"/>
                </a:solidFill>
                <a:latin typeface="+mj-lt"/>
              </a:rPr>
            </a:br>
            <a:r>
              <a:rPr lang="en-US" sz="2000" dirty="0" err="1">
                <a:solidFill>
                  <a:schemeClr val="bg1"/>
                </a:solidFill>
                <a:latin typeface="+mj-lt"/>
              </a:rPr>
              <a:t>meer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8024" y="3214935"/>
            <a:ext cx="215603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j-lt"/>
              </a:rPr>
              <a:t>dijken→landverlies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6605" y="4577715"/>
            <a:ext cx="305051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+mj-lt"/>
              </a:rPr>
              <a:t>Paleogeografische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kaarten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Vos et 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80588" y="1881260"/>
            <a:ext cx="168155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err="1">
                <a:latin typeface="+mj-lt"/>
              </a:rPr>
              <a:t>waterbeheer</a:t>
            </a:r>
            <a:r>
              <a:rPr lang="en-US" sz="2000" dirty="0">
                <a:latin typeface="+mj-lt"/>
              </a:rPr>
              <a:t>→</a:t>
            </a:r>
            <a:br>
              <a:rPr lang="en-US" sz="2000" dirty="0">
                <a:latin typeface="+mj-lt"/>
              </a:rPr>
            </a:br>
            <a:r>
              <a:rPr lang="en-US" sz="2000" dirty="0" err="1">
                <a:latin typeface="+mj-lt"/>
              </a:rPr>
              <a:t>bodemdaling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13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eeld 5 1500 500 vC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2CF373-3C27-4F35-95D1-32ECCA5E1D2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" name="Picture 3" descr="Beeld 9 1500 1850 naCh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5339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7584" y="2067694"/>
            <a:ext cx="50013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err="1">
                <a:latin typeface="+mj-lt"/>
              </a:rPr>
              <a:t>veen</a:t>
            </a:r>
            <a:endParaRPr lang="en-US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98B0AB-BEC8-12E6-0969-C0BD0F2A2F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666"/>
          <a:stretch/>
        </p:blipFill>
        <p:spPr>
          <a:xfrm>
            <a:off x="-23471" y="-209093"/>
            <a:ext cx="4621787" cy="561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7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10057" y="0"/>
            <a:ext cx="9154057" cy="51435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16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00"/>
                    </a14:imgEffect>
                    <a14:imgEffect>
                      <a14:saturation sat="11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4258"/>
          <a:stretch/>
        </p:blipFill>
        <p:spPr>
          <a:xfrm>
            <a:off x="-10056" y="951571"/>
            <a:ext cx="9164114" cy="351028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7034674" y="1145992"/>
            <a:ext cx="388843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886200" y="1145992"/>
            <a:ext cx="75052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>
                <a:solidFill>
                  <a:schemeClr val="bg1"/>
                </a:solidFill>
                <a:latin typeface="+mj-lt"/>
              </a:rPr>
              <a:t>20 km</a:t>
            </a:r>
            <a:endParaRPr lang="en-GB" sz="162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NL </a:t>
            </a:r>
            <a:r>
              <a:rPr lang="en-US" dirty="0" err="1">
                <a:solidFill>
                  <a:srgbClr val="FFFFFF"/>
                </a:solidFill>
              </a:rPr>
              <a:t>kustmoeras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archipel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3E17E5-AE82-4DEC-8E29-8096FDBA0C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2CF373-3C27-4F35-95D1-32ECCA5E1D2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80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229A5-E4FA-B16A-759D-5C31FE102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verandert</a:t>
            </a:r>
            <a:r>
              <a:rPr lang="en-US" dirty="0"/>
              <a:t> er </a:t>
            </a:r>
            <a:r>
              <a:rPr lang="en-US" dirty="0" err="1"/>
              <a:t>aan</a:t>
            </a:r>
            <a:r>
              <a:rPr lang="en-US" dirty="0"/>
              <a:t> het </a:t>
            </a:r>
            <a:r>
              <a:rPr lang="en-US" dirty="0" err="1"/>
              <a:t>klimaat</a:t>
            </a:r>
            <a:r>
              <a:rPr lang="en-US" dirty="0"/>
              <a:t>?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AA7D66-E440-3410-121A-FC4EFDC25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2CF373-3C27-4F35-95D1-32ECCA5E1D2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62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321A5-81DF-A15A-41A8-4981451E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doet</a:t>
            </a:r>
            <a:r>
              <a:rPr lang="en-US" dirty="0"/>
              <a:t> Antarctica?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B6020-AF41-2FE8-2D43-035A2E5AD3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7</a:t>
            </a:fld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248B60-C2D8-5568-34BD-010EFDB9E0FC}"/>
              </a:ext>
            </a:extLst>
          </p:cNvPr>
          <p:cNvSpPr txBox="1"/>
          <p:nvPr/>
        </p:nvSpPr>
        <p:spPr>
          <a:xfrm>
            <a:off x="131472" y="4732479"/>
            <a:ext cx="34350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+mj-lt"/>
              </a:rPr>
              <a:t>Haasnoot &amp; Diermanse 2022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D2E02E-A85D-A9AC-52F5-EF0A3F360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38FF99-5765-A9A5-2020-FD642A0FD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20" y="806589"/>
            <a:ext cx="8736760" cy="353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39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EAF7C6-8D4A-6D53-D184-7E3F98F2C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2CF373-3C27-4F35-95D1-32ECCA5E1D2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10069-AB70-A7B8-9F3D-F3F1F28E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18" y="186728"/>
            <a:ext cx="7195764" cy="4675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6DE876-801A-CCED-B2A1-9C2B99598B08}"/>
              </a:ext>
            </a:extLst>
          </p:cNvPr>
          <p:cNvSpPr txBox="1"/>
          <p:nvPr/>
        </p:nvSpPr>
        <p:spPr>
          <a:xfrm>
            <a:off x="3670263" y="2139557"/>
            <a:ext cx="633588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+mj-lt"/>
              </a:rPr>
              <a:t>getij</a:t>
            </a:r>
            <a:endParaRPr lang="en-GB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5A76C-52FE-D1BB-FF32-E7BF512A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89970"/>
            <a:ext cx="8367712" cy="514350"/>
          </a:xfrm>
        </p:spPr>
        <p:txBody>
          <a:bodyPr/>
          <a:lstStyle/>
          <a:p>
            <a:r>
              <a:rPr lang="en-US" dirty="0"/>
              <a:t>Zaltbommel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82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8877B-2BD6-59A0-97C7-1352AC9A7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605EB-D358-56CF-66E2-EFBF51BD5B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2CF373-3C27-4F35-95D1-32ECCA5E1D2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4EFFC-3789-5CC3-0B62-4D719898693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" y="-292822"/>
            <a:ext cx="9033420" cy="5729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620841-2AF2-16AB-C16D-C149FF194710}"/>
              </a:ext>
            </a:extLst>
          </p:cNvPr>
          <p:cNvSpPr txBox="1"/>
          <p:nvPr/>
        </p:nvSpPr>
        <p:spPr>
          <a:xfrm>
            <a:off x="59972" y="4785653"/>
            <a:ext cx="2346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 err="1">
                <a:latin typeface="+mj-lt"/>
              </a:rPr>
              <a:t>Provincie</a:t>
            </a:r>
            <a:r>
              <a:rPr lang="en-GB" sz="1400" i="1" dirty="0">
                <a:latin typeface="+mj-lt"/>
              </a:rPr>
              <a:t> Gelderland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1174140"/>
      </p:ext>
    </p:extLst>
  </p:cSld>
  <p:clrMapOvr>
    <a:masterClrMapping/>
  </p:clrMapOvr>
</p:sld>
</file>

<file path=ppt/theme/theme1.xml><?xml version="1.0" encoding="utf-8"?>
<a:theme xmlns:a="http://schemas.openxmlformats.org/drawingml/2006/main" name="GroupFormatWideKleinhans2014a">
  <a:themeElements>
    <a:clrScheme name="">
      <a:dk1>
        <a:srgbClr val="000000"/>
      </a:dk1>
      <a:lt1>
        <a:srgbClr val="FFFFFF"/>
      </a:lt1>
      <a:dk2>
        <a:srgbClr val="000000"/>
      </a:dk2>
      <a:lt2>
        <a:srgbClr val="89014C"/>
      </a:lt2>
      <a:accent1>
        <a:srgbClr val="008C6B"/>
      </a:accent1>
      <a:accent2>
        <a:srgbClr val="B2131C"/>
      </a:accent2>
      <a:accent3>
        <a:srgbClr val="FFFFFF"/>
      </a:accent3>
      <a:accent4>
        <a:srgbClr val="000000"/>
      </a:accent4>
      <a:accent5>
        <a:srgbClr val="AAC5BA"/>
      </a:accent5>
      <a:accent6>
        <a:srgbClr val="A11018"/>
      </a:accent6>
      <a:hlink>
        <a:srgbClr val="F3B927"/>
      </a:hlink>
      <a:folHlink>
        <a:srgbClr val="7F7F7F"/>
      </a:folHlink>
    </a:clrScheme>
    <a:fontScheme name="group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>
        <a:spAutoFit/>
      </a:bodyPr>
      <a:lstStyle>
        <a:defPPr algn="l">
          <a:defRPr sz="1400" dirty="0">
            <a:latin typeface="+mj-lt"/>
          </a:defRPr>
        </a:defPPr>
      </a:lstStyle>
    </a:txDef>
  </a:objectDefaults>
  <a:extraClrSchemeLst>
    <a:extraClrScheme>
      <a:clrScheme name="gro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0D36650427B4CAD422D990A4E0C18" ma:contentTypeVersion="9" ma:contentTypeDescription="Create a new document." ma:contentTypeScope="" ma:versionID="5992de149046c7e344b6ab8ad78490fa">
  <xsd:schema xmlns:xsd="http://www.w3.org/2001/XMLSchema" xmlns:xs="http://www.w3.org/2001/XMLSchema" xmlns:p="http://schemas.microsoft.com/office/2006/metadata/properties" xmlns:ns2="f1468824-d8ac-4a81-8a00-c0e56aa62df0" targetNamespace="http://schemas.microsoft.com/office/2006/metadata/properties" ma:root="true" ma:fieldsID="164abddcb459c293a968a61c30773476" ns2:_="">
    <xsd:import namespace="f1468824-d8ac-4a81-8a00-c0e56aa62d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468824-d8ac-4a81-8a00-c0e56aa62d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39D492-4E64-448E-B6FF-DACEAC2ECE6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E8EB690-15AE-456C-9E76-A27087158A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5C253A-8982-4E38-8B84-52D8098BF937}">
  <ds:schemaRefs>
    <ds:schemaRef ds:uri="f1468824-d8ac-4a81-8a00-c0e56aa62d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KleinhansBioGeomor2017 Zonneveld</Template>
  <TotalTime>0</TotalTime>
  <Words>316</Words>
  <Application>Microsoft Office PowerPoint</Application>
  <PresentationFormat>On-screen Show (16:9)</PresentationFormat>
  <Paragraphs>73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Verdana</vt:lpstr>
      <vt:lpstr>Webdings</vt:lpstr>
      <vt:lpstr>GroupFormatWideKleinhans2014a</vt:lpstr>
      <vt:lpstr>Rivieren van de bergen  naar Nederland aan zee</vt:lpstr>
      <vt:lpstr>Wat is Nederland?</vt:lpstr>
      <vt:lpstr>PowerPoint Presentation</vt:lpstr>
      <vt:lpstr>PowerPoint Presentation</vt:lpstr>
      <vt:lpstr>NL kustmoeras en archipel</vt:lpstr>
      <vt:lpstr>Wat verandert er aan het klimaat?</vt:lpstr>
      <vt:lpstr>Wat doet Antarctica?</vt:lpstr>
      <vt:lpstr>Zaltbommel</vt:lpstr>
      <vt:lpstr>PowerPoint Presentation</vt:lpstr>
      <vt:lpstr>Nu al minder zoetwater in de zomer: 3.29 km3  ≈ gelijk aan 33% IJsselmeer</vt:lpstr>
      <vt:lpstr>PowerPoint Presentation</vt:lpstr>
      <vt:lpstr>Lobith</vt:lpstr>
      <vt:lpstr>Wat doen we eraan?</vt:lpstr>
      <vt:lpstr>Maas 2021</vt:lpstr>
      <vt:lpstr>PowerPoint Presentation</vt:lpstr>
      <vt:lpstr>Hoeveel ruimte (zonder zeespiegelstijging)?</vt:lpstr>
      <vt:lpstr>PowerPoint Presentation</vt:lpstr>
      <vt:lpstr>PowerPoint Presentation</vt:lpstr>
      <vt:lpstr>Kortom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Maarten Kleinhans</dc:creator>
  <cp:lastModifiedBy>Kleinhans, M.G. (Maarten)</cp:lastModifiedBy>
  <cp:revision>150</cp:revision>
  <dcterms:created xsi:type="dcterms:W3CDTF">2017-06-11T11:21:11Z</dcterms:created>
  <dcterms:modified xsi:type="dcterms:W3CDTF">2024-02-05T14:51:56Z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0x0101008830D36650427B4CAD422D990A4E0C18</vt:lpwstr>
  </property>
</Properties>
</file>